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4229" r:id="rId2"/>
    <p:sldMasterId id="2147485111" r:id="rId3"/>
  </p:sldMasterIdLst>
  <p:notesMasterIdLst>
    <p:notesMasterId r:id="rId46"/>
  </p:notesMasterIdLst>
  <p:sldIdLst>
    <p:sldId id="258" r:id="rId4"/>
    <p:sldId id="260" r:id="rId5"/>
    <p:sldId id="2216" r:id="rId6"/>
    <p:sldId id="2076137127" r:id="rId7"/>
    <p:sldId id="2076137128" r:id="rId8"/>
    <p:sldId id="280" r:id="rId9"/>
    <p:sldId id="2076137130" r:id="rId10"/>
    <p:sldId id="2076138157" r:id="rId11"/>
    <p:sldId id="2076136723" r:id="rId12"/>
    <p:sldId id="1930" r:id="rId13"/>
    <p:sldId id="2076138158" r:id="rId14"/>
    <p:sldId id="2076137124" r:id="rId15"/>
    <p:sldId id="2076138174" r:id="rId16"/>
    <p:sldId id="4694" r:id="rId17"/>
    <p:sldId id="4734" r:id="rId18"/>
    <p:sldId id="328" r:id="rId19"/>
    <p:sldId id="336" r:id="rId20"/>
    <p:sldId id="3158" r:id="rId21"/>
    <p:sldId id="308" r:id="rId22"/>
    <p:sldId id="2076136702" r:id="rId23"/>
    <p:sldId id="2076138164" r:id="rId24"/>
    <p:sldId id="2076138162" r:id="rId25"/>
    <p:sldId id="2076138159" r:id="rId26"/>
    <p:sldId id="2076138160" r:id="rId27"/>
    <p:sldId id="2076138161" r:id="rId28"/>
    <p:sldId id="2076138169" r:id="rId29"/>
    <p:sldId id="2076138166" r:id="rId30"/>
    <p:sldId id="2076138171" r:id="rId31"/>
    <p:sldId id="420" r:id="rId32"/>
    <p:sldId id="422" r:id="rId33"/>
    <p:sldId id="424" r:id="rId34"/>
    <p:sldId id="426" r:id="rId35"/>
    <p:sldId id="428" r:id="rId36"/>
    <p:sldId id="434" r:id="rId37"/>
    <p:sldId id="2076138172" r:id="rId38"/>
    <p:sldId id="2076137125" r:id="rId39"/>
    <p:sldId id="2076138173" r:id="rId40"/>
    <p:sldId id="2220" r:id="rId41"/>
    <p:sldId id="2076138175" r:id="rId42"/>
    <p:sldId id="438" r:id="rId43"/>
    <p:sldId id="294" r:id="rId44"/>
    <p:sldId id="2076138176" r:id="rId45"/>
  </p:sldIdLst>
  <p:sldSz cx="12192000" cy="6858000"/>
  <p:notesSz cx="6797675" cy="992663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BADC-D5FC-4EF8-B0C8-E7CBDCE5FFCD}" v="29" dt="2020-10-20T19:17:01.010"/>
    <p1510:client id="{10CF9E9D-91B2-49E6-852D-56C5A4471F7E}" v="149" dt="2020-10-20T19:24:36.892"/>
    <p1510:client id="{ACBEEFB0-467E-4A43-A5DF-C956C4866484}" v="553" dt="2020-10-20T19:36:43.836"/>
    <p1510:client id="{E37B0FB9-FD62-4935-8AFC-55A1A9DC0829}" v="42" dt="2020-10-20T19:49:5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Gibbens" userId="1d515acd-2b67-4cf3-b746-e09f957dcbb5" providerId="ADAL" clId="{A93C3819-01C2-4B64-B5B7-A2F6B5B6542E}"/>
    <pc:docChg chg="custSel addSld delSld modSld sldOrd">
      <pc:chgData name="Rob Gibbens" userId="1d515acd-2b67-4cf3-b746-e09f957dcbb5" providerId="ADAL" clId="{A93C3819-01C2-4B64-B5B7-A2F6B5B6542E}" dt="2020-10-07T18:29:29.630" v="25" actId="20577"/>
      <pc:docMkLst>
        <pc:docMk/>
      </pc:docMkLst>
      <pc:sldChg chg="add">
        <pc:chgData name="Rob Gibbens" userId="1d515acd-2b67-4cf3-b746-e09f957dcbb5" providerId="ADAL" clId="{A93C3819-01C2-4B64-B5B7-A2F6B5B6542E}" dt="2020-10-07T15:27:42.762" v="7" actId="22"/>
        <pc:sldMkLst>
          <pc:docMk/>
          <pc:sldMk cId="280178271" sldId="2215"/>
        </pc:sldMkLst>
      </pc:sldChg>
      <pc:sldChg chg="modSp mod">
        <pc:chgData name="Rob Gibbens" userId="1d515acd-2b67-4cf3-b746-e09f957dcbb5" providerId="ADAL" clId="{A93C3819-01C2-4B64-B5B7-A2F6B5B6542E}" dt="2020-10-07T18:29:20.164" v="19" actId="20577"/>
        <pc:sldMkLst>
          <pc:docMk/>
          <pc:sldMk cId="2936960353" sldId="2216"/>
        </pc:sldMkLst>
        <pc:spChg chg="mod">
          <ac:chgData name="Rob Gibbens" userId="1d515acd-2b67-4cf3-b746-e09f957dcbb5" providerId="ADAL" clId="{A93C3819-01C2-4B64-B5B7-A2F6B5B6542E}" dt="2020-10-07T18:29:20.164" v="19" actId="20577"/>
          <ac:spMkLst>
            <pc:docMk/>
            <pc:sldMk cId="2936960353" sldId="2216"/>
            <ac:spMk id="20" creationId="{6002B28F-011F-4F32-A909-3680BDD2A6D9}"/>
          </ac:spMkLst>
        </pc:spChg>
      </pc:sldChg>
      <pc:sldChg chg="add del">
        <pc:chgData name="Rob Gibbens" userId="1d515acd-2b67-4cf3-b746-e09f957dcbb5" providerId="ADAL" clId="{A93C3819-01C2-4B64-B5B7-A2F6B5B6542E}" dt="2020-10-07T17:48:10.568" v="12" actId="22"/>
        <pc:sldMkLst>
          <pc:docMk/>
          <pc:sldMk cId="1772916711" sldId="2220"/>
        </pc:sldMkLst>
      </pc:sldChg>
      <pc:sldChg chg="modSp mod ord modShow">
        <pc:chgData name="Rob Gibbens" userId="1d515acd-2b67-4cf3-b746-e09f957dcbb5" providerId="ADAL" clId="{A93C3819-01C2-4B64-B5B7-A2F6B5B6542E}" dt="2020-10-07T15:28:49.995" v="9" actId="729"/>
        <pc:sldMkLst>
          <pc:docMk/>
          <pc:sldMk cId="3485666780" sldId="2221"/>
        </pc:sldMkLst>
        <pc:graphicFrameChg chg="modGraphic">
          <ac:chgData name="Rob Gibbens" userId="1d515acd-2b67-4cf3-b746-e09f957dcbb5" providerId="ADAL" clId="{A93C3819-01C2-4B64-B5B7-A2F6B5B6542E}" dt="2020-10-07T15:28:36.742" v="8" actId="207"/>
          <ac:graphicFrameMkLst>
            <pc:docMk/>
            <pc:sldMk cId="3485666780" sldId="2221"/>
            <ac:graphicFrameMk id="6" creationId="{3F223E3C-F5B4-4938-B435-F17E9F41EBD1}"/>
          </ac:graphicFrameMkLst>
        </pc:graphicFrameChg>
      </pc:sldChg>
      <pc:sldChg chg="modSp add mod">
        <pc:chgData name="Rob Gibbens" userId="1d515acd-2b67-4cf3-b746-e09f957dcbb5" providerId="ADAL" clId="{A93C3819-01C2-4B64-B5B7-A2F6B5B6542E}" dt="2020-10-07T18:29:29.630" v="25" actId="20577"/>
        <pc:sldMkLst>
          <pc:docMk/>
          <pc:sldMk cId="2791270003" sldId="2076137125"/>
        </pc:sldMkLst>
        <pc:spChg chg="mod">
          <ac:chgData name="Rob Gibbens" userId="1d515acd-2b67-4cf3-b746-e09f957dcbb5" providerId="ADAL" clId="{A93C3819-01C2-4B64-B5B7-A2F6B5B6542E}" dt="2020-10-07T18:29:29.630" v="25" actId="20577"/>
          <ac:spMkLst>
            <pc:docMk/>
            <pc:sldMk cId="2791270003" sldId="2076137125"/>
            <ac:spMk id="20" creationId="{6002B28F-011F-4F32-A909-3680BDD2A6D9}"/>
          </ac:spMkLst>
        </pc:spChg>
      </pc:sldChg>
      <pc:sldChg chg="add del">
        <pc:chgData name="Rob Gibbens" userId="1d515acd-2b67-4cf3-b746-e09f957dcbb5" providerId="ADAL" clId="{A93C3819-01C2-4B64-B5B7-A2F6B5B6542E}" dt="2020-10-07T17:48:11.730" v="13" actId="47"/>
        <pc:sldMkLst>
          <pc:docMk/>
          <pc:sldMk cId="2501115394" sldId="2076137126"/>
        </pc:sldMkLst>
      </pc:sldChg>
      <pc:sldChg chg="add">
        <pc:chgData name="Rob Gibbens" userId="1d515acd-2b67-4cf3-b746-e09f957dcbb5" providerId="ADAL" clId="{A93C3819-01C2-4B64-B5B7-A2F6B5B6542E}" dt="2020-10-07T17:48:05.331" v="10" actId="22"/>
        <pc:sldMkLst>
          <pc:docMk/>
          <pc:sldMk cId="1065753637" sldId="2076137127"/>
        </pc:sldMkLst>
      </pc:sldChg>
      <pc:sldChg chg="add del">
        <pc:chgData name="Rob Gibbens" userId="1d515acd-2b67-4cf3-b746-e09f957dcbb5" providerId="ADAL" clId="{A93C3819-01C2-4B64-B5B7-A2F6B5B6542E}" dt="2020-10-07T15:27:23.787" v="3" actId="47"/>
        <pc:sldMkLst>
          <pc:docMk/>
          <pc:sldMk cId="1850997845" sldId="2076138155"/>
        </pc:sldMkLst>
      </pc:sldChg>
      <pc:sldMasterChg chg="addSldLayout modSldLayout">
        <pc:chgData name="Rob Gibbens" userId="1d515acd-2b67-4cf3-b746-e09f957dcbb5" providerId="ADAL" clId="{A93C3819-01C2-4B64-B5B7-A2F6B5B6542E}" dt="2020-10-07T15:27:19.688" v="2" actId="22"/>
        <pc:sldMasterMkLst>
          <pc:docMk/>
          <pc:sldMasterMk cId="3588427678" sldId="2147485099"/>
        </pc:sldMasterMkLst>
        <pc:sldLayoutChg chg="add mod">
          <pc:chgData name="Rob Gibbens" userId="1d515acd-2b67-4cf3-b746-e09f957dcbb5" providerId="ADAL" clId="{A93C3819-01C2-4B64-B5B7-A2F6B5B6542E}" dt="2020-10-07T15:27:19.688" v="2" actId="22"/>
          <pc:sldLayoutMkLst>
            <pc:docMk/>
            <pc:sldMasterMk cId="3588427678" sldId="2147485099"/>
            <pc:sldLayoutMk cId="2338847843" sldId="2147485110"/>
          </pc:sldLayoutMkLst>
        </pc:sldLayoutChg>
      </pc:sldMasterChg>
    </pc:docChg>
  </pc:docChgLst>
  <pc:docChgLst>
    <pc:chgData name="Mustafa Saifee" userId="35ce08b6dc4a3443" providerId="Windows Live" clId="Web-{03BCBADC-D5FC-4EF8-B0C8-E7CBDCE5FFCD}"/>
    <pc:docChg chg="modSld">
      <pc:chgData name="Mustafa Saifee" userId="35ce08b6dc4a3443" providerId="Windows Live" clId="Web-{03BCBADC-D5FC-4EF8-B0C8-E7CBDCE5FFCD}" dt="2020-10-20T19:16:57.994" v="25" actId="20577"/>
      <pc:docMkLst>
        <pc:docMk/>
      </pc:docMkLst>
      <pc:sldChg chg="modSp">
        <pc:chgData name="Mustafa Saifee" userId="35ce08b6dc4a3443" providerId="Windows Live" clId="Web-{03BCBADC-D5FC-4EF8-B0C8-E7CBDCE5FFCD}" dt="2020-10-20T19:16:57.994" v="24" actId="20577"/>
        <pc:sldMkLst>
          <pc:docMk/>
          <pc:sldMk cId="0" sldId="260"/>
        </pc:sldMkLst>
        <pc:spChg chg="mod">
          <ac:chgData name="Mustafa Saifee" userId="35ce08b6dc4a3443" providerId="Windows Live" clId="Web-{03BCBADC-D5FC-4EF8-B0C8-E7CBDCE5FFCD}" dt="2020-10-20T19:16:57.994" v="24" actId="20577"/>
          <ac:spMkLst>
            <pc:docMk/>
            <pc:sldMk cId="0" sldId="260"/>
            <ac:spMk id="5" creationId="{F3E48BD6-4099-436E-9BD9-EB963D234EB7}"/>
          </ac:spMkLst>
        </pc:spChg>
        <pc:spChg chg="mod">
          <ac:chgData name="Mustafa Saifee" userId="35ce08b6dc4a3443" providerId="Windows Live" clId="Web-{03BCBADC-D5FC-4EF8-B0C8-E7CBDCE5FFCD}" dt="2020-10-20T19:13:11.336" v="7" actId="20577"/>
          <ac:spMkLst>
            <pc:docMk/>
            <pc:sldMk cId="0" sldId="260"/>
            <ac:spMk id="6" creationId="{688A97B7-F4AF-4D07-B685-186FDAFA2A3D}"/>
          </ac:spMkLst>
        </pc:spChg>
      </pc:sldChg>
    </pc:docChg>
  </pc:docChgLst>
  <pc:docChgLst>
    <pc:chgData name="Dave Glover" userId="baf1cdae0a412c89" providerId="LiveId" clId="{10CF9E9D-91B2-49E6-852D-56C5A4471F7E}"/>
    <pc:docChg chg="modSld">
      <pc:chgData name="Dave Glover" userId="baf1cdae0a412c89" providerId="LiveId" clId="{10CF9E9D-91B2-49E6-852D-56C5A4471F7E}" dt="2020-10-20T19:24:36.892" v="147" actId="20577"/>
      <pc:docMkLst>
        <pc:docMk/>
      </pc:docMkLst>
      <pc:sldChg chg="addSp modSp mod">
        <pc:chgData name="Dave Glover" userId="baf1cdae0a412c89" providerId="LiveId" clId="{10CF9E9D-91B2-49E6-852D-56C5A4471F7E}" dt="2020-10-20T19:12:01.871" v="94" actId="1076"/>
        <pc:sldMkLst>
          <pc:docMk/>
          <pc:sldMk cId="0" sldId="260"/>
        </pc:sldMkLst>
        <pc:spChg chg="add mod">
          <ac:chgData name="Dave Glover" userId="baf1cdae0a412c89" providerId="LiveId" clId="{10CF9E9D-91B2-49E6-852D-56C5A4471F7E}" dt="2020-10-20T19:12:01.871" v="94" actId="1076"/>
          <ac:spMkLst>
            <pc:docMk/>
            <pc:sldMk cId="0" sldId="260"/>
            <ac:spMk id="6" creationId="{688A97B7-F4AF-4D07-B685-186FDAFA2A3D}"/>
          </ac:spMkLst>
        </pc:spChg>
      </pc:sldChg>
      <pc:sldChg chg="modSp mod">
        <pc:chgData name="Dave Glover" userId="baf1cdae0a412c89" providerId="LiveId" clId="{10CF9E9D-91B2-49E6-852D-56C5A4471F7E}" dt="2020-10-20T19:24:36.892" v="147" actId="20577"/>
        <pc:sldMkLst>
          <pc:docMk/>
          <pc:sldMk cId="0" sldId="328"/>
        </pc:sldMkLst>
        <pc:spChg chg="mod">
          <ac:chgData name="Dave Glover" userId="baf1cdae0a412c89" providerId="LiveId" clId="{10CF9E9D-91B2-49E6-852D-56C5A4471F7E}" dt="2020-10-20T19:24:36.892" v="147" actId="20577"/>
          <ac:spMkLst>
            <pc:docMk/>
            <pc:sldMk cId="0" sldId="328"/>
            <ac:spMk id="3" creationId="{00000000-0000-0000-0000-000000000000}"/>
          </ac:spMkLst>
        </pc:spChg>
      </pc:sldChg>
      <pc:sldChg chg="modSp mod modNotesTx">
        <pc:chgData name="Dave Glover" userId="baf1cdae0a412c89" providerId="LiveId" clId="{10CF9E9D-91B2-49E6-852D-56C5A4471F7E}" dt="2020-10-20T19:07:08.482" v="58" actId="20577"/>
        <pc:sldMkLst>
          <pc:docMk/>
          <pc:sldMk cId="277465568" sldId="2076136702"/>
        </pc:sldMkLst>
        <pc:spChg chg="mod">
          <ac:chgData name="Dave Glover" userId="baf1cdae0a412c89" providerId="LiveId" clId="{10CF9E9D-91B2-49E6-852D-56C5A4471F7E}" dt="2020-10-20T19:07:08.482" v="58" actId="20577"/>
          <ac:spMkLst>
            <pc:docMk/>
            <pc:sldMk cId="277465568" sldId="2076136702"/>
            <ac:spMk id="2" creationId="{00000000-0000-0000-0000-000000000000}"/>
          </ac:spMkLst>
        </pc:spChg>
      </pc:sldChg>
      <pc:sldChg chg="modSp mod">
        <pc:chgData name="Dave Glover" userId="baf1cdae0a412c89" providerId="LiveId" clId="{10CF9E9D-91B2-49E6-852D-56C5A4471F7E}" dt="2020-10-20T19:14:32.962" v="134" actId="6549"/>
        <pc:sldMkLst>
          <pc:docMk/>
          <pc:sldMk cId="0" sldId="2076137128"/>
        </pc:sldMkLst>
        <pc:spChg chg="mod">
          <ac:chgData name="Dave Glover" userId="baf1cdae0a412c89" providerId="LiveId" clId="{10CF9E9D-91B2-49E6-852D-56C5A4471F7E}" dt="2020-10-20T19:14:32.962" v="134" actId="6549"/>
          <ac:spMkLst>
            <pc:docMk/>
            <pc:sldMk cId="0" sldId="2076137128"/>
            <ac:spMk id="3" creationId="{00000000-0000-0000-0000-000000000000}"/>
          </ac:spMkLst>
        </pc:spChg>
      </pc:sldChg>
      <pc:sldChg chg="modNotesTx">
        <pc:chgData name="Dave Glover" userId="baf1cdae0a412c89" providerId="LiveId" clId="{10CF9E9D-91B2-49E6-852D-56C5A4471F7E}" dt="2020-10-20T19:07:40.893" v="92" actId="20577"/>
        <pc:sldMkLst>
          <pc:docMk/>
          <pc:sldMk cId="1871782705" sldId="2076138159"/>
        </pc:sldMkLst>
      </pc:sldChg>
    </pc:docChg>
  </pc:docChgLst>
  <pc:docChgLst>
    <pc:chgData name="Robert Gibbens" userId="acaab5e514c9bd1a" providerId="LiveId" clId="{E37B0FB9-FD62-4935-8AFC-55A1A9DC0829}"/>
    <pc:docChg chg="undo custSel addSld delSld modSld">
      <pc:chgData name="Robert Gibbens" userId="acaab5e514c9bd1a" providerId="LiveId" clId="{E37B0FB9-FD62-4935-8AFC-55A1A9DC0829}" dt="2020-10-20T19:49:54.977" v="47" actId="12788"/>
      <pc:docMkLst>
        <pc:docMk/>
      </pc:docMkLst>
      <pc:sldChg chg="modSp mod">
        <pc:chgData name="Robert Gibbens" userId="acaab5e514c9bd1a" providerId="LiveId" clId="{E37B0FB9-FD62-4935-8AFC-55A1A9DC0829}" dt="2020-10-20T02:07:46.971" v="1" actId="21"/>
        <pc:sldMkLst>
          <pc:docMk/>
          <pc:sldMk cId="0" sldId="260"/>
        </pc:sldMkLst>
        <pc:spChg chg="mod">
          <ac:chgData name="Robert Gibbens" userId="acaab5e514c9bd1a" providerId="LiveId" clId="{E37B0FB9-FD62-4935-8AFC-55A1A9DC0829}" dt="2020-10-20T02:07:46.971" v="1" actId="21"/>
          <ac:spMkLst>
            <pc:docMk/>
            <pc:sldMk cId="0" sldId="260"/>
            <ac:spMk id="2" creationId="{00000000-0000-0000-0000-000000000000}"/>
          </ac:spMkLst>
        </pc:spChg>
      </pc:sldChg>
      <pc:sldChg chg="modSp">
        <pc:chgData name="Robert Gibbens" userId="acaab5e514c9bd1a" providerId="LiveId" clId="{E37B0FB9-FD62-4935-8AFC-55A1A9DC0829}" dt="2020-10-20T18:13:56.891" v="11" actId="14861"/>
        <pc:sldMkLst>
          <pc:docMk/>
          <pc:sldMk cId="0" sldId="280"/>
        </pc:sldMkLst>
        <pc:picChg chg="mod">
          <ac:chgData name="Robert Gibbens" userId="acaab5e514c9bd1a" providerId="LiveId" clId="{E37B0FB9-FD62-4935-8AFC-55A1A9DC0829}" dt="2020-10-20T18:13:56.891" v="11" actId="14861"/>
          <ac:picMkLst>
            <pc:docMk/>
            <pc:sldMk cId="0" sldId="280"/>
            <ac:picMk id="1028" creationId="{AABBD072-0C93-420E-9072-BE1B4898462A}"/>
          </ac:picMkLst>
        </pc:picChg>
      </pc:sldChg>
      <pc:sldChg chg="modSp mod">
        <pc:chgData name="Robert Gibbens" userId="acaab5e514c9bd1a" providerId="LiveId" clId="{E37B0FB9-FD62-4935-8AFC-55A1A9DC0829}" dt="2020-10-20T18:14:54.653" v="16" actId="207"/>
        <pc:sldMkLst>
          <pc:docMk/>
          <pc:sldMk cId="601273835" sldId="1930"/>
        </pc:sldMkLst>
        <pc:spChg chg="mod">
          <ac:chgData name="Robert Gibbens" userId="acaab5e514c9bd1a" providerId="LiveId" clId="{E37B0FB9-FD62-4935-8AFC-55A1A9DC0829}" dt="2020-10-20T02:12:00.288" v="5" actId="207"/>
          <ac:spMkLst>
            <pc:docMk/>
            <pc:sldMk cId="601273835" sldId="1930"/>
            <ac:spMk id="4" creationId="{E4BAFDF3-35DF-4438-8B44-94F0D960EBA5}"/>
          </ac:spMkLst>
        </pc:spChg>
        <pc:spChg chg="mod">
          <ac:chgData name="Robert Gibbens" userId="acaab5e514c9bd1a" providerId="LiveId" clId="{E37B0FB9-FD62-4935-8AFC-55A1A9DC0829}" dt="2020-10-20T18:14:37.010" v="13" actId="207"/>
          <ac:spMkLst>
            <pc:docMk/>
            <pc:sldMk cId="601273835" sldId="1930"/>
            <ac:spMk id="5" creationId="{37CCE356-5004-4FDB-8F83-73E6802ED777}"/>
          </ac:spMkLst>
        </pc:spChg>
        <pc:spChg chg="mod">
          <ac:chgData name="Robert Gibbens" userId="acaab5e514c9bd1a" providerId="LiveId" clId="{E37B0FB9-FD62-4935-8AFC-55A1A9DC0829}" dt="2020-10-20T18:14:54.653" v="16" actId="207"/>
          <ac:spMkLst>
            <pc:docMk/>
            <pc:sldMk cId="601273835" sldId="1930"/>
            <ac:spMk id="21" creationId="{C9E98052-FBAF-45F1-999B-7738CF7E9E0A}"/>
          </ac:spMkLst>
        </pc:spChg>
      </pc:sldChg>
      <pc:sldChg chg="delSp modSp mod delAnim">
        <pc:chgData name="Robert Gibbens" userId="acaab5e514c9bd1a" providerId="LiveId" clId="{E37B0FB9-FD62-4935-8AFC-55A1A9DC0829}" dt="2020-10-20T02:41:25.604" v="10" actId="1076"/>
        <pc:sldMkLst>
          <pc:docMk/>
          <pc:sldMk cId="185511879" sldId="3158"/>
        </pc:sldMkLst>
        <pc:spChg chg="topLvl">
          <ac:chgData name="Robert Gibbens" userId="acaab5e514c9bd1a" providerId="LiveId" clId="{E37B0FB9-FD62-4935-8AFC-55A1A9DC0829}" dt="2020-10-20T02:40:49.616" v="7" actId="165"/>
          <ac:spMkLst>
            <pc:docMk/>
            <pc:sldMk cId="185511879" sldId="3158"/>
            <ac:spMk id="70" creationId="{12E24059-B719-44A2-BAD2-5F19D2563EA7}"/>
          </ac:spMkLst>
        </pc:spChg>
        <pc:spChg chg="mod topLvl">
          <ac:chgData name="Robert Gibbens" userId="acaab5e514c9bd1a" providerId="LiveId" clId="{E37B0FB9-FD62-4935-8AFC-55A1A9DC0829}" dt="2020-10-20T02:41:25.604" v="10" actId="1076"/>
          <ac:spMkLst>
            <pc:docMk/>
            <pc:sldMk cId="185511879" sldId="3158"/>
            <ac:spMk id="73" creationId="{38E47B67-3D61-44F9-80B0-C692F83A1736}"/>
          </ac:spMkLst>
        </pc:spChg>
        <pc:spChg chg="topLvl">
          <ac:chgData name="Robert Gibbens" userId="acaab5e514c9bd1a" providerId="LiveId" clId="{E37B0FB9-FD62-4935-8AFC-55A1A9DC0829}" dt="2020-10-20T02:41:14.319" v="9" actId="165"/>
          <ac:spMkLst>
            <pc:docMk/>
            <pc:sldMk cId="185511879" sldId="3158"/>
            <ac:spMk id="86" creationId="{775B5F7C-B706-4306-A4E0-A7ECCA2B3FC3}"/>
          </ac:spMkLst>
        </pc:spChg>
        <pc:grpChg chg="del mod topLvl">
          <ac:chgData name="Robert Gibbens" userId="acaab5e514c9bd1a" providerId="LiveId" clId="{E37B0FB9-FD62-4935-8AFC-55A1A9DC0829}" dt="2020-10-20T02:41:14.319" v="9" actId="165"/>
          <ac:grpSpMkLst>
            <pc:docMk/>
            <pc:sldMk cId="185511879" sldId="3158"/>
            <ac:grpSpMk id="90" creationId="{1714EB8B-F08F-4B0D-B000-BC8074A53389}"/>
          </ac:grpSpMkLst>
        </pc:grpChg>
        <pc:grpChg chg="del topLvl">
          <ac:chgData name="Robert Gibbens" userId="acaab5e514c9bd1a" providerId="LiveId" clId="{E37B0FB9-FD62-4935-8AFC-55A1A9DC0829}" dt="2020-10-20T02:40:49.616" v="7" actId="165"/>
          <ac:grpSpMkLst>
            <pc:docMk/>
            <pc:sldMk cId="185511879" sldId="3158"/>
            <ac:grpSpMk id="102" creationId="{23A30368-0583-400A-966A-87745D48E31B}"/>
          </ac:grpSpMkLst>
        </pc:grpChg>
        <pc:grpChg chg="del">
          <ac:chgData name="Robert Gibbens" userId="acaab5e514c9bd1a" providerId="LiveId" clId="{E37B0FB9-FD62-4935-8AFC-55A1A9DC0829}" dt="2020-10-20T02:40:44.830" v="6" actId="165"/>
          <ac:grpSpMkLst>
            <pc:docMk/>
            <pc:sldMk cId="185511879" sldId="3158"/>
            <ac:grpSpMk id="108" creationId="{6779F5E1-988F-4B7F-A745-9D4A87F77485}"/>
          </ac:grpSpMkLst>
        </pc:grpChg>
        <pc:cxnChg chg="topLvl">
          <ac:chgData name="Robert Gibbens" userId="acaab5e514c9bd1a" providerId="LiveId" clId="{E37B0FB9-FD62-4935-8AFC-55A1A9DC0829}" dt="2020-10-20T02:40:44.830" v="6" actId="165"/>
          <ac:cxnSpMkLst>
            <pc:docMk/>
            <pc:sldMk cId="185511879" sldId="3158"/>
            <ac:cxnSpMk id="71" creationId="{6E444D31-DDCF-4484-9A90-FE697FF6807D}"/>
          </ac:cxnSpMkLst>
        </pc:cxnChg>
      </pc:sldChg>
      <pc:sldChg chg="modSp mod">
        <pc:chgData name="Robert Gibbens" userId="acaab5e514c9bd1a" providerId="LiveId" clId="{E37B0FB9-FD62-4935-8AFC-55A1A9DC0829}" dt="2020-10-20T19:49:54.977" v="47" actId="12788"/>
        <pc:sldMkLst>
          <pc:docMk/>
          <pc:sldMk cId="0" sldId="2076138174"/>
        </pc:sldMkLst>
        <pc:spChg chg="mod">
          <ac:chgData name="Robert Gibbens" userId="acaab5e514c9bd1a" providerId="LiveId" clId="{E37B0FB9-FD62-4935-8AFC-55A1A9DC0829}" dt="2020-10-20T19:49:54.977" v="47" actId="12788"/>
          <ac:spMkLst>
            <pc:docMk/>
            <pc:sldMk cId="0" sldId="2076138174"/>
            <ac:spMk id="5" creationId="{7D76F283-86EE-4FF1-ABC7-B9CE759C6411}"/>
          </ac:spMkLst>
        </pc:spChg>
      </pc:sldChg>
      <pc:sldChg chg="add del">
        <pc:chgData name="Robert Gibbens" userId="acaab5e514c9bd1a" providerId="LiveId" clId="{E37B0FB9-FD62-4935-8AFC-55A1A9DC0829}" dt="2020-10-20T02:08:33.881" v="3" actId="47"/>
        <pc:sldMkLst>
          <pc:docMk/>
          <pc:sldMk cId="2540123390" sldId="2076138175"/>
        </pc:sldMkLst>
      </pc:sldChg>
    </pc:docChg>
  </pc:docChgLst>
  <pc:docChgLst>
    <pc:chgData name="Rob Gibbens" userId="1d515acd-2b67-4cf3-b746-e09f957dcbb5" providerId="ADAL" clId="{A048231B-A7EF-4D19-B92E-3268DC6A7D2A}"/>
    <pc:docChg chg="custSel modSld">
      <pc:chgData name="Rob Gibbens" userId="1d515acd-2b67-4cf3-b746-e09f957dcbb5" providerId="ADAL" clId="{A048231B-A7EF-4D19-B92E-3268DC6A7D2A}" dt="2020-10-08T19:13:56.925" v="18" actId="14861"/>
      <pc:docMkLst>
        <pc:docMk/>
      </pc:docMkLst>
      <pc:sldChg chg="delSp mod">
        <pc:chgData name="Rob Gibbens" userId="1d515acd-2b67-4cf3-b746-e09f957dcbb5" providerId="ADAL" clId="{A048231B-A7EF-4D19-B92E-3268DC6A7D2A}" dt="2020-10-08T19:12:37.739" v="0" actId="478"/>
        <pc:sldMkLst>
          <pc:docMk/>
          <pc:sldMk cId="0" sldId="312"/>
        </pc:sldMkLst>
        <pc:spChg chg="del">
          <ac:chgData name="Rob Gibbens" userId="1d515acd-2b67-4cf3-b746-e09f957dcbb5" providerId="ADAL" clId="{A048231B-A7EF-4D19-B92E-3268DC6A7D2A}" dt="2020-10-08T19:12:37.739" v="0" actId="478"/>
          <ac:spMkLst>
            <pc:docMk/>
            <pc:sldMk cId="0" sldId="312"/>
            <ac:spMk id="5" creationId="{00000000-0000-0000-0000-000000000000}"/>
          </ac:spMkLst>
        </pc:spChg>
      </pc:sldChg>
      <pc:sldChg chg="delSp modSp mod">
        <pc:chgData name="Rob Gibbens" userId="1d515acd-2b67-4cf3-b746-e09f957dcbb5" providerId="ADAL" clId="{A048231B-A7EF-4D19-B92E-3268DC6A7D2A}" dt="2020-10-08T19:13:42.559" v="15" actId="14861"/>
        <pc:sldMkLst>
          <pc:docMk/>
          <pc:sldMk cId="0" sldId="380"/>
        </pc:sldMkLst>
        <pc:spChg chg="del">
          <ac:chgData name="Rob Gibbens" userId="1d515acd-2b67-4cf3-b746-e09f957dcbb5" providerId="ADAL" clId="{A048231B-A7EF-4D19-B92E-3268DC6A7D2A}" dt="2020-10-08T19:13:38.152" v="13" actId="478"/>
          <ac:spMkLst>
            <pc:docMk/>
            <pc:sldMk cId="0" sldId="380"/>
            <ac:spMk id="5" creationId="{00000000-0000-0000-0000-000000000000}"/>
          </ac:spMkLst>
        </pc:spChg>
        <pc:picChg chg="mod">
          <ac:chgData name="Rob Gibbens" userId="1d515acd-2b67-4cf3-b746-e09f957dcbb5" providerId="ADAL" clId="{A048231B-A7EF-4D19-B92E-3268DC6A7D2A}" dt="2020-10-08T19:13:42.559" v="15" actId="14861"/>
          <ac:picMkLst>
            <pc:docMk/>
            <pc:sldMk cId="0" sldId="380"/>
            <ac:picMk id="4" creationId="{00000000-0000-0000-0000-000000000000}"/>
          </ac:picMkLst>
        </pc:picChg>
      </pc:sldChg>
      <pc:sldChg chg="delSp modSp mod">
        <pc:chgData name="Rob Gibbens" userId="1d515acd-2b67-4cf3-b746-e09f957dcbb5" providerId="ADAL" clId="{A048231B-A7EF-4D19-B92E-3268DC6A7D2A}" dt="2020-10-08T19:13:56.925" v="18" actId="14861"/>
        <pc:sldMkLst>
          <pc:docMk/>
          <pc:sldMk cId="0" sldId="406"/>
        </pc:sldMkLst>
        <pc:spChg chg="del">
          <ac:chgData name="Rob Gibbens" userId="1d515acd-2b67-4cf3-b746-e09f957dcbb5" providerId="ADAL" clId="{A048231B-A7EF-4D19-B92E-3268DC6A7D2A}" dt="2020-10-08T19:13:52.170" v="16" actId="478"/>
          <ac:spMkLst>
            <pc:docMk/>
            <pc:sldMk cId="0" sldId="406"/>
            <ac:spMk id="5" creationId="{00000000-0000-0000-0000-000000000000}"/>
          </ac:spMkLst>
        </pc:spChg>
        <pc:picChg chg="mod">
          <ac:chgData name="Rob Gibbens" userId="1d515acd-2b67-4cf3-b746-e09f957dcbb5" providerId="ADAL" clId="{A048231B-A7EF-4D19-B92E-3268DC6A7D2A}" dt="2020-10-08T19:13:56.925" v="18" actId="14861"/>
          <ac:picMkLst>
            <pc:docMk/>
            <pc:sldMk cId="0" sldId="406"/>
            <ac:picMk id="4" creationId="{00000000-0000-0000-0000-000000000000}"/>
          </ac:picMkLst>
        </pc:picChg>
      </pc:sldChg>
      <pc:sldChg chg="modSp mod">
        <pc:chgData name="Rob Gibbens" userId="1d515acd-2b67-4cf3-b746-e09f957dcbb5" providerId="ADAL" clId="{A048231B-A7EF-4D19-B92E-3268DC6A7D2A}" dt="2020-10-08T19:13:21.278" v="12" actId="14861"/>
        <pc:sldMkLst>
          <pc:docMk/>
          <pc:sldMk cId="1492931415" sldId="2076136699"/>
        </pc:sldMkLst>
        <pc:picChg chg="mod">
          <ac:chgData name="Rob Gibbens" userId="1d515acd-2b67-4cf3-b746-e09f957dcbb5" providerId="ADAL" clId="{A048231B-A7EF-4D19-B92E-3268DC6A7D2A}" dt="2020-10-08T19:13:21.278" v="12" actId="14861"/>
          <ac:picMkLst>
            <pc:docMk/>
            <pc:sldMk cId="1492931415" sldId="2076136699"/>
            <ac:picMk id="6" creationId="{D87AD61E-ADEB-4736-B96A-3D4F6D1FACF6}"/>
          </ac:picMkLst>
        </pc:picChg>
      </pc:sldChg>
      <pc:sldChg chg="modSp mod">
        <pc:chgData name="Rob Gibbens" userId="1d515acd-2b67-4cf3-b746-e09f957dcbb5" providerId="ADAL" clId="{A048231B-A7EF-4D19-B92E-3268DC6A7D2A}" dt="2020-10-08T19:13:07.468" v="8" actId="14861"/>
        <pc:sldMkLst>
          <pc:docMk/>
          <pc:sldMk cId="2185242777" sldId="2076136700"/>
        </pc:sldMkLst>
        <pc:picChg chg="mod">
          <ac:chgData name="Rob Gibbens" userId="1d515acd-2b67-4cf3-b746-e09f957dcbb5" providerId="ADAL" clId="{A048231B-A7EF-4D19-B92E-3268DC6A7D2A}" dt="2020-10-08T19:13:07.468" v="8" actId="14861"/>
          <ac:picMkLst>
            <pc:docMk/>
            <pc:sldMk cId="2185242777" sldId="2076136700"/>
            <ac:picMk id="7" creationId="{660FB8A7-026C-4006-BA40-9F5D1F0EFA22}"/>
          </ac:picMkLst>
        </pc:picChg>
      </pc:sldChg>
    </pc:docChg>
  </pc:docChgLst>
  <pc:docChgLst>
    <pc:chgData name="Dave Glover (DEVELOPER RELATIONS)" userId="fc7c5a90-86aa-4465-976c-7ac5389836bc" providerId="ADAL" clId="{1FF8AF0A-DE9F-425F-93E1-2CA1F0A2CE49}"/>
    <pc:docChg chg="addSld delSld modSld">
      <pc:chgData name="Dave Glover (DEVELOPER RELATIONS)" userId="fc7c5a90-86aa-4465-976c-7ac5389836bc" providerId="ADAL" clId="{1FF8AF0A-DE9F-425F-93E1-2CA1F0A2CE49}" dt="2020-10-05T23:13:32.950" v="1"/>
      <pc:docMkLst>
        <pc:docMk/>
      </pc:docMkLst>
      <pc:sldChg chg="del">
        <pc:chgData name="Dave Glover (DEVELOPER RELATIONS)" userId="fc7c5a90-86aa-4465-976c-7ac5389836bc" providerId="ADAL" clId="{1FF8AF0A-DE9F-425F-93E1-2CA1F0A2CE49}" dt="2020-10-05T23:13:30.208" v="0" actId="47"/>
        <pc:sldMkLst>
          <pc:docMk/>
          <pc:sldMk cId="111390989" sldId="294"/>
        </pc:sldMkLst>
      </pc:sldChg>
      <pc:sldChg chg="add">
        <pc:chgData name="Dave Glover (DEVELOPER RELATIONS)" userId="fc7c5a90-86aa-4465-976c-7ac5389836bc" providerId="ADAL" clId="{1FF8AF0A-DE9F-425F-93E1-2CA1F0A2CE49}" dt="2020-10-05T23:13:32.950" v="1"/>
        <pc:sldMkLst>
          <pc:docMk/>
          <pc:sldMk cId="2441613659" sldId="2076137124"/>
        </pc:sldMkLst>
      </pc:sldChg>
    </pc:docChg>
  </pc:docChgLst>
  <pc:docChgLst>
    <pc:chgData name="Dave Glover" userId="baf1cdae0a412c89" providerId="LiveId" clId="{ACBEEFB0-467E-4A43-A5DF-C956C4866484}"/>
    <pc:docChg chg="undo custSel addSld delSld modSld sldOrd modNotesMaster">
      <pc:chgData name="Dave Glover" userId="baf1cdae0a412c89" providerId="LiveId" clId="{ACBEEFB0-467E-4A43-A5DF-C956C4866484}" dt="2020-10-20T19:36:43.836" v="3612"/>
      <pc:docMkLst>
        <pc:docMk/>
      </pc:docMkLst>
      <pc:sldChg chg="modNotes modNotesTx">
        <pc:chgData name="Dave Glover" userId="baf1cdae0a412c89" providerId="LiveId" clId="{ACBEEFB0-467E-4A43-A5DF-C956C4866484}" dt="2020-10-20T02:52:31.987" v="3286" actId="20577"/>
        <pc:sldMkLst>
          <pc:docMk/>
          <pc:sldMk cId="0" sldId="258"/>
        </pc:sldMkLst>
      </pc:sldChg>
      <pc:sldChg chg="addSp delSp modSp mod modNotes modNotesTx">
        <pc:chgData name="Dave Glover" userId="baf1cdae0a412c89" providerId="LiveId" clId="{ACBEEFB0-467E-4A43-A5DF-C956C4866484}" dt="2020-10-20T19:36:43.836" v="3612"/>
        <pc:sldMkLst>
          <pc:docMk/>
          <pc:sldMk cId="0" sldId="260"/>
        </pc:sldMkLst>
        <pc:spChg chg="mod">
          <ac:chgData name="Dave Glover" userId="baf1cdae0a412c89" providerId="LiveId" clId="{ACBEEFB0-467E-4A43-A5DF-C956C4866484}" dt="2020-10-20T01:09:44.956" v="2240" actId="1076"/>
          <ac:spMkLst>
            <pc:docMk/>
            <pc:sldMk cId="0" sldId="260"/>
            <ac:spMk id="2" creationId="{00000000-0000-0000-0000-000000000000}"/>
          </ac:spMkLst>
        </pc:spChg>
        <pc:spChg chg="del">
          <ac:chgData name="Dave Glover" userId="baf1cdae0a412c89" providerId="LiveId" clId="{ACBEEFB0-467E-4A43-A5DF-C956C4866484}" dt="2020-10-20T01:10:06.956" v="2242" actId="478"/>
          <ac:spMkLst>
            <pc:docMk/>
            <pc:sldMk cId="0" sldId="260"/>
            <ac:spMk id="3" creationId="{00000000-0000-0000-0000-000000000000}"/>
          </ac:spMkLst>
        </pc:spChg>
        <pc:spChg chg="add mod">
          <ac:chgData name="Dave Glover" userId="baf1cdae0a412c89" providerId="LiveId" clId="{ACBEEFB0-467E-4A43-A5DF-C956C4866484}" dt="2020-10-20T02:07:35.539" v="3245"/>
          <ac:spMkLst>
            <pc:docMk/>
            <pc:sldMk cId="0" sldId="260"/>
            <ac:spMk id="5" creationId="{F3E48BD6-4099-436E-9BD9-EB963D234EB7}"/>
          </ac:spMkLst>
        </pc:spChg>
        <pc:spChg chg="mod">
          <ac:chgData name="Dave Glover" userId="baf1cdae0a412c89" providerId="LiveId" clId="{ACBEEFB0-467E-4A43-A5DF-C956C4866484}" dt="2020-10-20T19:36:43.836" v="3612"/>
          <ac:spMkLst>
            <pc:docMk/>
            <pc:sldMk cId="0" sldId="260"/>
            <ac:spMk id="6" creationId="{688A97B7-F4AF-4D07-B685-186FDAFA2A3D}"/>
          </ac:spMkLst>
        </pc:spChg>
      </pc:sldChg>
      <pc:sldChg chg="del">
        <pc:chgData name="Dave Glover" userId="baf1cdae0a412c89" providerId="LiveId" clId="{ACBEEFB0-467E-4A43-A5DF-C956C4866484}" dt="2020-10-14T22:52:22.161" v="197" actId="47"/>
        <pc:sldMkLst>
          <pc:docMk/>
          <pc:sldMk cId="0" sldId="262"/>
        </pc:sldMkLst>
      </pc:sldChg>
      <pc:sldChg chg="del">
        <pc:chgData name="Dave Glover" userId="baf1cdae0a412c89" providerId="LiveId" clId="{ACBEEFB0-467E-4A43-A5DF-C956C4866484}" dt="2020-10-14T22:52:22.161" v="197" actId="47"/>
        <pc:sldMkLst>
          <pc:docMk/>
          <pc:sldMk cId="0" sldId="266"/>
        </pc:sldMkLst>
      </pc:sldChg>
      <pc:sldChg chg="del">
        <pc:chgData name="Dave Glover" userId="baf1cdae0a412c89" providerId="LiveId" clId="{ACBEEFB0-467E-4A43-A5DF-C956C4866484}" dt="2020-10-14T22:54:53.339" v="320" actId="47"/>
        <pc:sldMkLst>
          <pc:docMk/>
          <pc:sldMk cId="0" sldId="276"/>
        </pc:sldMkLst>
      </pc:sldChg>
      <pc:sldChg chg="add del modNotes">
        <pc:chgData name="Dave Glover" userId="baf1cdae0a412c89" providerId="LiveId" clId="{ACBEEFB0-467E-4A43-A5DF-C956C4866484}" dt="2020-10-20T01:34:38.507" v="3139"/>
        <pc:sldMkLst>
          <pc:docMk/>
          <pc:sldMk cId="0" sldId="280"/>
        </pc:sldMkLst>
      </pc:sldChg>
      <pc:sldChg chg="del">
        <pc:chgData name="Dave Glover" userId="baf1cdae0a412c89" providerId="LiveId" clId="{ACBEEFB0-467E-4A43-A5DF-C956C4866484}" dt="2020-10-14T22:56:57.534" v="327" actId="47"/>
        <pc:sldMkLst>
          <pc:docMk/>
          <pc:sldMk cId="0" sldId="284"/>
        </pc:sldMkLst>
      </pc:sldChg>
      <pc:sldChg chg="del">
        <pc:chgData name="Dave Glover" userId="baf1cdae0a412c89" providerId="LiveId" clId="{ACBEEFB0-467E-4A43-A5DF-C956C4866484}" dt="2020-10-14T22:56:57.534" v="327" actId="47"/>
        <pc:sldMkLst>
          <pc:docMk/>
          <pc:sldMk cId="0" sldId="290"/>
        </pc:sldMkLst>
      </pc:sldChg>
      <pc:sldChg chg="add">
        <pc:chgData name="Dave Glover" userId="baf1cdae0a412c89" providerId="LiveId" clId="{ACBEEFB0-467E-4A43-A5DF-C956C4866484}" dt="2020-10-15T00:46:29.523" v="1402"/>
        <pc:sldMkLst>
          <pc:docMk/>
          <pc:sldMk cId="111390989" sldId="294"/>
        </pc:sldMkLst>
      </pc:sldChg>
      <pc:sldChg chg="modSp add del mod modNotes modNotesTx">
        <pc:chgData name="Dave Glover" userId="baf1cdae0a412c89" providerId="LiveId" clId="{ACBEEFB0-467E-4A43-A5DF-C956C4866484}" dt="2020-10-20T10:41:48.417" v="3595" actId="404"/>
        <pc:sldMkLst>
          <pc:docMk/>
          <pc:sldMk cId="3335835203" sldId="308"/>
        </pc:sldMkLst>
        <pc:spChg chg="mod">
          <ac:chgData name="Dave Glover" userId="baf1cdae0a412c89" providerId="LiveId" clId="{ACBEEFB0-467E-4A43-A5DF-C956C4866484}" dt="2020-10-20T10:41:48.417" v="3595" actId="404"/>
          <ac:spMkLst>
            <pc:docMk/>
            <pc:sldMk cId="3335835203" sldId="308"/>
            <ac:spMk id="6" creationId="{E3D8ED3A-B0F3-4C76-9CF9-8832BBC6A269}"/>
          </ac:spMkLst>
        </pc:spChg>
      </pc:sldChg>
      <pc:sldChg chg="del">
        <pc:chgData name="Dave Glover" userId="baf1cdae0a412c89" providerId="LiveId" clId="{ACBEEFB0-467E-4A43-A5DF-C956C4866484}" dt="2020-10-14T22:56:57.534" v="327" actId="47"/>
        <pc:sldMkLst>
          <pc:docMk/>
          <pc:sldMk cId="0" sldId="312"/>
        </pc:sldMkLst>
      </pc:sldChg>
      <pc:sldChg chg="addSp delSp modSp mod modNotes">
        <pc:chgData name="Dave Glover" userId="baf1cdae0a412c89" providerId="LiveId" clId="{ACBEEFB0-467E-4A43-A5DF-C956C4866484}" dt="2020-10-20T01:34:38.507" v="3139"/>
        <pc:sldMkLst>
          <pc:docMk/>
          <pc:sldMk cId="0" sldId="328"/>
        </pc:sldMkLst>
        <pc:spChg chg="mod">
          <ac:chgData name="Dave Glover" userId="baf1cdae0a412c89" providerId="LiveId" clId="{ACBEEFB0-467E-4A43-A5DF-C956C4866484}" dt="2020-10-20T01:29:44.375" v="2820"/>
          <ac:spMkLst>
            <pc:docMk/>
            <pc:sldMk cId="0" sldId="328"/>
            <ac:spMk id="2" creationId="{00000000-0000-0000-0000-000000000000}"/>
          </ac:spMkLst>
        </pc:spChg>
        <pc:spChg chg="mod">
          <ac:chgData name="Dave Glover" userId="baf1cdae0a412c89" providerId="LiveId" clId="{ACBEEFB0-467E-4A43-A5DF-C956C4866484}" dt="2020-10-20T01:30:16.098" v="2838" actId="15"/>
          <ac:spMkLst>
            <pc:docMk/>
            <pc:sldMk cId="0" sldId="328"/>
            <ac:spMk id="3" creationId="{00000000-0000-0000-0000-000000000000}"/>
          </ac:spMkLst>
        </pc:spChg>
        <pc:spChg chg="del mod">
          <ac:chgData name="Dave Glover" userId="baf1cdae0a412c89" providerId="LiveId" clId="{ACBEEFB0-467E-4A43-A5DF-C956C4866484}" dt="2020-10-20T01:30:21.885" v="2840"/>
          <ac:spMkLst>
            <pc:docMk/>
            <pc:sldMk cId="0" sldId="328"/>
            <ac:spMk id="4" creationId="{00000000-0000-0000-0000-000000000000}"/>
          </ac:spMkLst>
        </pc:spChg>
        <pc:spChg chg="add del mod">
          <ac:chgData name="Dave Glover" userId="baf1cdae0a412c89" providerId="LiveId" clId="{ACBEEFB0-467E-4A43-A5DF-C956C4866484}" dt="2020-10-20T01:29:44.375" v="2820"/>
          <ac:spMkLst>
            <pc:docMk/>
            <pc:sldMk cId="0" sldId="328"/>
            <ac:spMk id="5" creationId="{D57FE8DC-214F-4E46-B998-28C2F2A33A79}"/>
          </ac:spMkLst>
        </pc:spChg>
        <pc:spChg chg="add del mod">
          <ac:chgData name="Dave Glover" userId="baf1cdae0a412c89" providerId="LiveId" clId="{ACBEEFB0-467E-4A43-A5DF-C956C4866484}" dt="2020-10-20T01:29:44.375" v="2820"/>
          <ac:spMkLst>
            <pc:docMk/>
            <pc:sldMk cId="0" sldId="328"/>
            <ac:spMk id="6" creationId="{8F4E4310-9DB4-4A84-89CE-47F4930F8F91}"/>
          </ac:spMkLst>
        </pc:spChg>
      </pc:sldChg>
      <pc:sldChg chg="modNotes">
        <pc:chgData name="Dave Glover" userId="baf1cdae0a412c89" providerId="LiveId" clId="{ACBEEFB0-467E-4A43-A5DF-C956C4866484}" dt="2020-10-20T01:34:38.507" v="3139"/>
        <pc:sldMkLst>
          <pc:docMk/>
          <pc:sldMk cId="0" sldId="336"/>
        </pc:sldMkLst>
      </pc:sldChg>
      <pc:sldChg chg="del">
        <pc:chgData name="Dave Glover" userId="baf1cdae0a412c89" providerId="LiveId" clId="{ACBEEFB0-467E-4A43-A5DF-C956C4866484}" dt="2020-10-14T23:34:46.288" v="981" actId="47"/>
        <pc:sldMkLst>
          <pc:docMk/>
          <pc:sldMk cId="0" sldId="352"/>
        </pc:sldMkLst>
      </pc:sldChg>
      <pc:sldChg chg="del">
        <pc:chgData name="Dave Glover" userId="baf1cdae0a412c89" providerId="LiveId" clId="{ACBEEFB0-467E-4A43-A5DF-C956C4866484}" dt="2020-10-14T23:34:46.288" v="981" actId="47"/>
        <pc:sldMkLst>
          <pc:docMk/>
          <pc:sldMk cId="0" sldId="358"/>
        </pc:sldMkLst>
      </pc:sldChg>
      <pc:sldChg chg="del">
        <pc:chgData name="Dave Glover" userId="baf1cdae0a412c89" providerId="LiveId" clId="{ACBEEFB0-467E-4A43-A5DF-C956C4866484}" dt="2020-10-14T23:34:46.288" v="981" actId="47"/>
        <pc:sldMkLst>
          <pc:docMk/>
          <pc:sldMk cId="0" sldId="368"/>
        </pc:sldMkLst>
      </pc:sldChg>
      <pc:sldChg chg="del mod modShow">
        <pc:chgData name="Dave Glover" userId="baf1cdae0a412c89" providerId="LiveId" clId="{ACBEEFB0-467E-4A43-A5DF-C956C4866484}" dt="2020-10-20T01:12:09.013" v="2273" actId="47"/>
        <pc:sldMkLst>
          <pc:docMk/>
          <pc:sldMk cId="0" sldId="380"/>
        </pc:sldMkLst>
      </pc:sldChg>
      <pc:sldChg chg="del">
        <pc:chgData name="Dave Glover" userId="baf1cdae0a412c89" providerId="LiveId" clId="{ACBEEFB0-467E-4A43-A5DF-C956C4866484}" dt="2020-10-14T23:35:21.368" v="983" actId="47"/>
        <pc:sldMkLst>
          <pc:docMk/>
          <pc:sldMk cId="0" sldId="394"/>
        </pc:sldMkLst>
      </pc:sldChg>
      <pc:sldChg chg="del">
        <pc:chgData name="Dave Glover" userId="baf1cdae0a412c89" providerId="LiveId" clId="{ACBEEFB0-467E-4A43-A5DF-C956C4866484}" dt="2020-10-14T23:35:21.368" v="983" actId="47"/>
        <pc:sldMkLst>
          <pc:docMk/>
          <pc:sldMk cId="0" sldId="400"/>
        </pc:sldMkLst>
      </pc:sldChg>
      <pc:sldChg chg="del">
        <pc:chgData name="Dave Glover" userId="baf1cdae0a412c89" providerId="LiveId" clId="{ACBEEFB0-467E-4A43-A5DF-C956C4866484}" dt="2020-10-14T23:35:21.368" v="983" actId="47"/>
        <pc:sldMkLst>
          <pc:docMk/>
          <pc:sldMk cId="0" sldId="406"/>
        </pc:sldMkLst>
      </pc:sldChg>
      <pc:sldChg chg="modNotes">
        <pc:chgData name="Dave Glover" userId="baf1cdae0a412c89" providerId="LiveId" clId="{ACBEEFB0-467E-4A43-A5DF-C956C4866484}" dt="2020-10-20T01:34:38.507" v="3139"/>
        <pc:sldMkLst>
          <pc:docMk/>
          <pc:sldMk cId="0" sldId="420"/>
        </pc:sldMkLst>
      </pc:sldChg>
      <pc:sldChg chg="modNotes">
        <pc:chgData name="Dave Glover" userId="baf1cdae0a412c89" providerId="LiveId" clId="{ACBEEFB0-467E-4A43-A5DF-C956C4866484}" dt="2020-10-20T01:34:38.507" v="3139"/>
        <pc:sldMkLst>
          <pc:docMk/>
          <pc:sldMk cId="0" sldId="422"/>
        </pc:sldMkLst>
      </pc:sldChg>
      <pc:sldChg chg="mod modShow modNotes">
        <pc:chgData name="Dave Glover" userId="baf1cdae0a412c89" providerId="LiveId" clId="{ACBEEFB0-467E-4A43-A5DF-C956C4866484}" dt="2020-10-20T01:34:38.507" v="3139"/>
        <pc:sldMkLst>
          <pc:docMk/>
          <pc:sldMk cId="0" sldId="424"/>
        </pc:sldMkLst>
      </pc:sldChg>
      <pc:sldChg chg="modNotes">
        <pc:chgData name="Dave Glover" userId="baf1cdae0a412c89" providerId="LiveId" clId="{ACBEEFB0-467E-4A43-A5DF-C956C4866484}" dt="2020-10-20T01:34:38.507" v="3139"/>
        <pc:sldMkLst>
          <pc:docMk/>
          <pc:sldMk cId="0" sldId="426"/>
        </pc:sldMkLst>
      </pc:sldChg>
      <pc:sldChg chg="mod modShow modNotes">
        <pc:chgData name="Dave Glover" userId="baf1cdae0a412c89" providerId="LiveId" clId="{ACBEEFB0-467E-4A43-A5DF-C956C4866484}" dt="2020-10-20T01:34:38.507" v="3139"/>
        <pc:sldMkLst>
          <pc:docMk/>
          <pc:sldMk cId="0" sldId="428"/>
        </pc:sldMkLst>
      </pc:sldChg>
      <pc:sldChg chg="del">
        <pc:chgData name="Dave Glover" userId="baf1cdae0a412c89" providerId="LiveId" clId="{ACBEEFB0-467E-4A43-A5DF-C956C4866484}" dt="2020-10-14T23:31:55.072" v="971" actId="47"/>
        <pc:sldMkLst>
          <pc:docMk/>
          <pc:sldMk cId="0" sldId="430"/>
        </pc:sldMkLst>
      </pc:sldChg>
      <pc:sldChg chg="del">
        <pc:chgData name="Dave Glover" userId="baf1cdae0a412c89" providerId="LiveId" clId="{ACBEEFB0-467E-4A43-A5DF-C956C4866484}" dt="2020-10-14T23:31:55.072" v="971" actId="47"/>
        <pc:sldMkLst>
          <pc:docMk/>
          <pc:sldMk cId="0" sldId="432"/>
        </pc:sldMkLst>
      </pc:sldChg>
      <pc:sldChg chg="modNotes">
        <pc:chgData name="Dave Glover" userId="baf1cdae0a412c89" providerId="LiveId" clId="{ACBEEFB0-467E-4A43-A5DF-C956C4866484}" dt="2020-10-20T01:34:38.507" v="3139"/>
        <pc:sldMkLst>
          <pc:docMk/>
          <pc:sldMk cId="0" sldId="434"/>
        </pc:sldMkLst>
      </pc:sldChg>
      <pc:sldChg chg="add del">
        <pc:chgData name="Dave Glover" userId="baf1cdae0a412c89" providerId="LiveId" clId="{ACBEEFB0-467E-4A43-A5DF-C956C4866484}" dt="2020-10-20T01:14:09.243" v="2355"/>
        <pc:sldMkLst>
          <pc:docMk/>
          <pc:sldMk cId="0" sldId="436"/>
        </pc:sldMkLst>
      </pc:sldChg>
      <pc:sldChg chg="modNotes">
        <pc:chgData name="Dave Glover" userId="baf1cdae0a412c89" providerId="LiveId" clId="{ACBEEFB0-467E-4A43-A5DF-C956C4866484}" dt="2020-10-20T01:34:38.507" v="3139"/>
        <pc:sldMkLst>
          <pc:docMk/>
          <pc:sldMk cId="0" sldId="438"/>
        </pc:sldMkLst>
      </pc:sldChg>
      <pc:sldChg chg="add del">
        <pc:chgData name="Dave Glover" userId="baf1cdae0a412c89" providerId="LiveId" clId="{ACBEEFB0-467E-4A43-A5DF-C956C4866484}" dt="2020-10-16T23:58:20.312" v="1962" actId="47"/>
        <pc:sldMkLst>
          <pc:docMk/>
          <pc:sldMk cId="2253581705" sldId="1233"/>
        </pc:sldMkLst>
      </pc:sldChg>
      <pc:sldChg chg="del">
        <pc:chgData name="Dave Glover" userId="baf1cdae0a412c89" providerId="LiveId" clId="{ACBEEFB0-467E-4A43-A5DF-C956C4866484}" dt="2020-10-14T22:56:57.534" v="327" actId="47"/>
        <pc:sldMkLst>
          <pc:docMk/>
          <pc:sldMk cId="292279810" sldId="1910"/>
        </pc:sldMkLst>
      </pc:sldChg>
      <pc:sldChg chg="add modNotes">
        <pc:chgData name="Dave Glover" userId="baf1cdae0a412c89" providerId="LiveId" clId="{ACBEEFB0-467E-4A43-A5DF-C956C4866484}" dt="2020-10-20T01:34:38.507" v="3139"/>
        <pc:sldMkLst>
          <pc:docMk/>
          <pc:sldMk cId="601273835" sldId="1930"/>
        </pc:sldMkLst>
      </pc:sldChg>
      <pc:sldChg chg="del">
        <pc:chgData name="Dave Glover" userId="baf1cdae0a412c89" providerId="LiveId" clId="{ACBEEFB0-467E-4A43-A5DF-C956C4866484}" dt="2020-10-20T01:14:28.425" v="2357" actId="47"/>
        <pc:sldMkLst>
          <pc:docMk/>
          <pc:sldMk cId="280178271" sldId="2215"/>
        </pc:sldMkLst>
      </pc:sldChg>
      <pc:sldChg chg="modNotes modNotesTx">
        <pc:chgData name="Dave Glover" userId="baf1cdae0a412c89" providerId="LiveId" clId="{ACBEEFB0-467E-4A43-A5DF-C956C4866484}" dt="2020-10-20T01:34:38.507" v="3139"/>
        <pc:sldMkLst>
          <pc:docMk/>
          <pc:sldMk cId="2936960353" sldId="2216"/>
        </pc:sldMkLst>
      </pc:sldChg>
      <pc:sldChg chg="modNotes">
        <pc:chgData name="Dave Glover" userId="baf1cdae0a412c89" providerId="LiveId" clId="{ACBEEFB0-467E-4A43-A5DF-C956C4866484}" dt="2020-10-20T01:34:38.507" v="3139"/>
        <pc:sldMkLst>
          <pc:docMk/>
          <pc:sldMk cId="1772916711" sldId="2220"/>
        </pc:sldMkLst>
      </pc:sldChg>
      <pc:sldChg chg="del">
        <pc:chgData name="Dave Glover" userId="baf1cdae0a412c89" providerId="LiveId" clId="{ACBEEFB0-467E-4A43-A5DF-C956C4866484}" dt="2020-10-20T01:14:28.425" v="2357" actId="47"/>
        <pc:sldMkLst>
          <pc:docMk/>
          <pc:sldMk cId="3485666780" sldId="2221"/>
        </pc:sldMkLst>
      </pc:sldChg>
      <pc:sldChg chg="del">
        <pc:chgData name="Dave Glover" userId="baf1cdae0a412c89" providerId="LiveId" clId="{ACBEEFB0-467E-4A43-A5DF-C956C4866484}" dt="2020-10-14T22:57:29.570" v="328" actId="47"/>
        <pc:sldMkLst>
          <pc:docMk/>
          <pc:sldMk cId="1503603514" sldId="2222"/>
        </pc:sldMkLst>
      </pc:sldChg>
      <pc:sldChg chg="add del modNotes modNotesTx">
        <pc:chgData name="Dave Glover" userId="baf1cdae0a412c89" providerId="LiveId" clId="{ACBEEFB0-467E-4A43-A5DF-C956C4866484}" dt="2020-10-20T02:56:54.690" v="3288"/>
        <pc:sldMkLst>
          <pc:docMk/>
          <pc:sldMk cId="185511879" sldId="3158"/>
        </pc:sldMkLst>
      </pc:sldChg>
      <pc:sldChg chg="addSp modSp add mod modNotes">
        <pc:chgData name="Dave Glover" userId="baf1cdae0a412c89" providerId="LiveId" clId="{ACBEEFB0-467E-4A43-A5DF-C956C4866484}" dt="2020-10-20T01:34:38.507" v="3139"/>
        <pc:sldMkLst>
          <pc:docMk/>
          <pc:sldMk cId="2418642957" sldId="4694"/>
        </pc:sldMkLst>
        <pc:spChg chg="add mod">
          <ac:chgData name="Dave Glover" userId="baf1cdae0a412c89" providerId="LiveId" clId="{ACBEEFB0-467E-4A43-A5DF-C956C4866484}" dt="2020-10-17T01:46:33.036" v="1973" actId="20577"/>
          <ac:spMkLst>
            <pc:docMk/>
            <pc:sldMk cId="2418642957" sldId="4694"/>
            <ac:spMk id="8" creationId="{9B1CBE03-6D4E-453A-BD0C-DF8C965CD332}"/>
          </ac:spMkLst>
        </pc:spChg>
      </pc:sldChg>
      <pc:sldChg chg="add del">
        <pc:chgData name="Dave Glover" userId="baf1cdae0a412c89" providerId="LiveId" clId="{ACBEEFB0-467E-4A43-A5DF-C956C4866484}" dt="2020-10-16T10:42:44.504" v="1933" actId="2696"/>
        <pc:sldMkLst>
          <pc:docMk/>
          <pc:sldMk cId="3172795143" sldId="4694"/>
        </pc:sldMkLst>
      </pc:sldChg>
      <pc:sldChg chg="add del mod modShow">
        <pc:chgData name="Dave Glover" userId="baf1cdae0a412c89" providerId="LiveId" clId="{ACBEEFB0-467E-4A43-A5DF-C956C4866484}" dt="2020-10-17T00:06:36.171" v="1963" actId="47"/>
        <pc:sldMkLst>
          <pc:docMk/>
          <pc:sldMk cId="2738706640" sldId="4711"/>
        </pc:sldMkLst>
      </pc:sldChg>
      <pc:sldChg chg="del">
        <pc:chgData name="Dave Glover" userId="baf1cdae0a412c89" providerId="LiveId" clId="{ACBEEFB0-467E-4A43-A5DF-C956C4866484}" dt="2020-10-16T10:42:44.504" v="1933" actId="2696"/>
        <pc:sldMkLst>
          <pc:docMk/>
          <pc:sldMk cId="3808796244" sldId="4711"/>
        </pc:sldMkLst>
      </pc:sldChg>
      <pc:sldChg chg="del">
        <pc:chgData name="Dave Glover" userId="baf1cdae0a412c89" providerId="LiveId" clId="{ACBEEFB0-467E-4A43-A5DF-C956C4866484}" dt="2020-10-16T10:42:44.504" v="1933" actId="2696"/>
        <pc:sldMkLst>
          <pc:docMk/>
          <pc:sldMk cId="1586449226" sldId="4714"/>
        </pc:sldMkLst>
      </pc:sldChg>
      <pc:sldChg chg="add del mod modShow">
        <pc:chgData name="Dave Glover" userId="baf1cdae0a412c89" providerId="LiveId" clId="{ACBEEFB0-467E-4A43-A5DF-C956C4866484}" dt="2020-10-17T02:30:38.179" v="1975" actId="47"/>
        <pc:sldMkLst>
          <pc:docMk/>
          <pc:sldMk cId="1595465929" sldId="4714"/>
        </pc:sldMkLst>
      </pc:sldChg>
      <pc:sldChg chg="addSp delSp modSp add del mod modClrScheme chgLayout">
        <pc:chgData name="Dave Glover" userId="baf1cdae0a412c89" providerId="LiveId" clId="{ACBEEFB0-467E-4A43-A5DF-C956C4866484}" dt="2020-10-16T10:42:44.504" v="1933" actId="2696"/>
        <pc:sldMkLst>
          <pc:docMk/>
          <pc:sldMk cId="2712006661" sldId="4734"/>
        </pc:sldMkLst>
        <pc:spChg chg="add del mod ord">
          <ac:chgData name="Dave Glover" userId="baf1cdae0a412c89" providerId="LiveId" clId="{ACBEEFB0-467E-4A43-A5DF-C956C4866484}" dt="2020-10-16T06:56:42.083" v="1589" actId="478"/>
          <ac:spMkLst>
            <pc:docMk/>
            <pc:sldMk cId="2712006661" sldId="4734"/>
            <ac:spMk id="2" creationId="{7B2F7267-7D6F-4327-A5B8-82E03AB6C10C}"/>
          </ac:spMkLst>
        </pc:spChg>
        <pc:spChg chg="add del mod ord">
          <ac:chgData name="Dave Glover" userId="baf1cdae0a412c89" providerId="LiveId" clId="{ACBEEFB0-467E-4A43-A5DF-C956C4866484}" dt="2020-10-16T06:56:38.691" v="1588" actId="478"/>
          <ac:spMkLst>
            <pc:docMk/>
            <pc:sldMk cId="2712006661" sldId="4734"/>
            <ac:spMk id="3" creationId="{AD3B7F3D-55F6-4FC9-BF87-81801BC1964B}"/>
          </ac:spMkLst>
        </pc:spChg>
      </pc:sldChg>
      <pc:sldChg chg="add modNotes">
        <pc:chgData name="Dave Glover" userId="baf1cdae0a412c89" providerId="LiveId" clId="{ACBEEFB0-467E-4A43-A5DF-C956C4866484}" dt="2020-10-20T01:34:38.507" v="3139"/>
        <pc:sldMkLst>
          <pc:docMk/>
          <pc:sldMk cId="2968876071" sldId="4734"/>
        </pc:sldMkLst>
      </pc:sldChg>
      <pc:sldChg chg="del">
        <pc:chgData name="Dave Glover" userId="baf1cdae0a412c89" providerId="LiveId" clId="{ACBEEFB0-467E-4A43-A5DF-C956C4866484}" dt="2020-10-14T22:56:57.534" v="327" actId="47"/>
        <pc:sldMkLst>
          <pc:docMk/>
          <pc:sldMk cId="1098158316" sldId="10481"/>
        </pc:sldMkLst>
      </pc:sldChg>
      <pc:sldChg chg="del">
        <pc:chgData name="Dave Glover" userId="baf1cdae0a412c89" providerId="LiveId" clId="{ACBEEFB0-467E-4A43-A5DF-C956C4866484}" dt="2020-10-14T22:56:57.534" v="327" actId="47"/>
        <pc:sldMkLst>
          <pc:docMk/>
          <pc:sldMk cId="2036915840" sldId="2076136697"/>
        </pc:sldMkLst>
      </pc:sldChg>
      <pc:sldChg chg="del">
        <pc:chgData name="Dave Glover" userId="baf1cdae0a412c89" providerId="LiveId" clId="{ACBEEFB0-467E-4A43-A5DF-C956C4866484}" dt="2020-10-16T07:19:44.382" v="1800" actId="47"/>
        <pc:sldMkLst>
          <pc:docMk/>
          <pc:sldMk cId="1492931415" sldId="2076136699"/>
        </pc:sldMkLst>
      </pc:sldChg>
      <pc:sldChg chg="del">
        <pc:chgData name="Dave Glover" userId="baf1cdae0a412c89" providerId="LiveId" clId="{ACBEEFB0-467E-4A43-A5DF-C956C4866484}" dt="2020-10-16T07:17:01.181" v="1798" actId="47"/>
        <pc:sldMkLst>
          <pc:docMk/>
          <pc:sldMk cId="2185242777" sldId="2076136700"/>
        </pc:sldMkLst>
      </pc:sldChg>
      <pc:sldChg chg="modSp mod modNotes">
        <pc:chgData name="Dave Glover" userId="baf1cdae0a412c89" providerId="LiveId" clId="{ACBEEFB0-467E-4A43-A5DF-C956C4866484}" dt="2020-10-20T01:34:38.507" v="3139"/>
        <pc:sldMkLst>
          <pc:docMk/>
          <pc:sldMk cId="277465568" sldId="2076136702"/>
        </pc:sldMkLst>
        <pc:spChg chg="mod">
          <ac:chgData name="Dave Glover" userId="baf1cdae0a412c89" providerId="LiveId" clId="{ACBEEFB0-467E-4A43-A5DF-C956C4866484}" dt="2020-10-14T23:24:25.694" v="793" actId="20577"/>
          <ac:spMkLst>
            <pc:docMk/>
            <pc:sldMk cId="277465568" sldId="2076136702"/>
            <ac:spMk id="2" creationId="{00000000-0000-0000-0000-000000000000}"/>
          </ac:spMkLst>
        </pc:spChg>
      </pc:sldChg>
      <pc:sldChg chg="del">
        <pc:chgData name="Dave Glover" userId="baf1cdae0a412c89" providerId="LiveId" clId="{ACBEEFB0-467E-4A43-A5DF-C956C4866484}" dt="2020-10-14T23:35:15.381" v="982" actId="47"/>
        <pc:sldMkLst>
          <pc:docMk/>
          <pc:sldMk cId="319055420" sldId="2076136704"/>
        </pc:sldMkLst>
      </pc:sldChg>
      <pc:sldChg chg="del">
        <pc:chgData name="Dave Glover" userId="baf1cdae0a412c89" providerId="LiveId" clId="{ACBEEFB0-467E-4A43-A5DF-C956C4866484}" dt="2020-10-14T23:35:21.368" v="983" actId="47"/>
        <pc:sldMkLst>
          <pc:docMk/>
          <pc:sldMk cId="136551199" sldId="2076136705"/>
        </pc:sldMkLst>
      </pc:sldChg>
      <pc:sldChg chg="add modNotes">
        <pc:chgData name="Dave Glover" userId="baf1cdae0a412c89" providerId="LiveId" clId="{ACBEEFB0-467E-4A43-A5DF-C956C4866484}" dt="2020-10-20T01:34:38.507" v="3139"/>
        <pc:sldMkLst>
          <pc:docMk/>
          <pc:sldMk cId="2494459372" sldId="2076136723"/>
        </pc:sldMkLst>
      </pc:sldChg>
      <pc:sldChg chg="modSp mod ord modNotes modNotesTx">
        <pc:chgData name="Dave Glover" userId="baf1cdae0a412c89" providerId="LiveId" clId="{ACBEEFB0-467E-4A43-A5DF-C956C4866484}" dt="2020-10-20T01:34:38.507" v="3139"/>
        <pc:sldMkLst>
          <pc:docMk/>
          <pc:sldMk cId="2441613659" sldId="2076137124"/>
        </pc:sldMkLst>
        <pc:spChg chg="mod">
          <ac:chgData name="Dave Glover" userId="baf1cdae0a412c89" providerId="LiveId" clId="{ACBEEFB0-467E-4A43-A5DF-C956C4866484}" dt="2020-10-17T01:47:25.222" v="1974" actId="208"/>
          <ac:spMkLst>
            <pc:docMk/>
            <pc:sldMk cId="2441613659" sldId="2076137124"/>
            <ac:spMk id="2" creationId="{6A840EB3-FA45-4AEC-81C9-2D503D53D58D}"/>
          </ac:spMkLst>
        </pc:spChg>
      </pc:sldChg>
      <pc:sldChg chg="modNotes">
        <pc:chgData name="Dave Glover" userId="baf1cdae0a412c89" providerId="LiveId" clId="{ACBEEFB0-467E-4A43-A5DF-C956C4866484}" dt="2020-10-20T01:34:38.507" v="3139"/>
        <pc:sldMkLst>
          <pc:docMk/>
          <pc:sldMk cId="2791270003" sldId="2076137125"/>
        </pc:sldMkLst>
      </pc:sldChg>
      <pc:sldChg chg="modNotes modNotesTx">
        <pc:chgData name="Dave Glover" userId="baf1cdae0a412c89" providerId="LiveId" clId="{ACBEEFB0-467E-4A43-A5DF-C956C4866484}" dt="2020-10-20T01:35:36.876" v="3141"/>
        <pc:sldMkLst>
          <pc:docMk/>
          <pc:sldMk cId="1065753637" sldId="2076137127"/>
        </pc:sldMkLst>
      </pc:sldChg>
      <pc:sldChg chg="modSp mod modNotes modNotesTx">
        <pc:chgData name="Dave Glover" userId="baf1cdae0a412c89" providerId="LiveId" clId="{ACBEEFB0-467E-4A43-A5DF-C956C4866484}" dt="2020-10-20T01:34:38.507" v="3139"/>
        <pc:sldMkLst>
          <pc:docMk/>
          <pc:sldMk cId="0" sldId="2076137128"/>
        </pc:sldMkLst>
        <pc:spChg chg="mod">
          <ac:chgData name="Dave Glover" userId="baf1cdae0a412c89" providerId="LiveId" clId="{ACBEEFB0-467E-4A43-A5DF-C956C4866484}" dt="2020-10-14T22:53:51.657" v="318" actId="6549"/>
          <ac:spMkLst>
            <pc:docMk/>
            <pc:sldMk cId="0" sldId="2076137128"/>
            <ac:spMk id="3" creationId="{00000000-0000-0000-0000-000000000000}"/>
          </ac:spMkLst>
        </pc:spChg>
      </pc:sldChg>
      <pc:sldChg chg="add del">
        <pc:chgData name="Dave Glover" userId="baf1cdae0a412c89" providerId="LiveId" clId="{ACBEEFB0-467E-4A43-A5DF-C956C4866484}" dt="2020-10-14T22:58:05.723" v="352" actId="47"/>
        <pc:sldMkLst>
          <pc:docMk/>
          <pc:sldMk cId="0" sldId="2076137129"/>
        </pc:sldMkLst>
      </pc:sldChg>
      <pc:sldChg chg="add modNotes modNotesTx">
        <pc:chgData name="Dave Glover" userId="baf1cdae0a412c89" providerId="LiveId" clId="{ACBEEFB0-467E-4A43-A5DF-C956C4866484}" dt="2020-10-20T01:34:38.507" v="3139"/>
        <pc:sldMkLst>
          <pc:docMk/>
          <pc:sldMk cId="1718949128" sldId="2076137130"/>
        </pc:sldMkLst>
      </pc:sldChg>
      <pc:sldChg chg="add modNotes">
        <pc:chgData name="Dave Glover" userId="baf1cdae0a412c89" providerId="LiveId" clId="{ACBEEFB0-467E-4A43-A5DF-C956C4866484}" dt="2020-10-20T01:34:38.507" v="3139"/>
        <pc:sldMkLst>
          <pc:docMk/>
          <pc:sldMk cId="3109176549" sldId="2076138157"/>
        </pc:sldMkLst>
      </pc:sldChg>
      <pc:sldChg chg="add modNotes">
        <pc:chgData name="Dave Glover" userId="baf1cdae0a412c89" providerId="LiveId" clId="{ACBEEFB0-467E-4A43-A5DF-C956C4866484}" dt="2020-10-20T01:34:38.507" v="3139"/>
        <pc:sldMkLst>
          <pc:docMk/>
          <pc:sldMk cId="3075241492" sldId="2076138158"/>
        </pc:sldMkLst>
      </pc:sldChg>
      <pc:sldChg chg="modSp add mod modNotes">
        <pc:chgData name="Dave Glover" userId="baf1cdae0a412c89" providerId="LiveId" clId="{ACBEEFB0-467E-4A43-A5DF-C956C4866484}" dt="2020-10-20T01:34:38.507" v="3139"/>
        <pc:sldMkLst>
          <pc:docMk/>
          <pc:sldMk cId="1871782705" sldId="2076138159"/>
        </pc:sldMkLst>
        <pc:spChg chg="mod">
          <ac:chgData name="Dave Glover" userId="baf1cdae0a412c89" providerId="LiveId" clId="{ACBEEFB0-467E-4A43-A5DF-C956C4866484}" dt="2020-10-14T23:06:08.203" v="553" actId="20577"/>
          <ac:spMkLst>
            <pc:docMk/>
            <pc:sldMk cId="1871782705" sldId="2076138159"/>
            <ac:spMk id="2" creationId="{00000000-0000-0000-0000-000000000000}"/>
          </ac:spMkLst>
        </pc:spChg>
      </pc:sldChg>
      <pc:sldChg chg="addSp modSp add mod modAnim modNotes">
        <pc:chgData name="Dave Glover" userId="baf1cdae0a412c89" providerId="LiveId" clId="{ACBEEFB0-467E-4A43-A5DF-C956C4866484}" dt="2020-10-20T01:34:38.507" v="3139"/>
        <pc:sldMkLst>
          <pc:docMk/>
          <pc:sldMk cId="3170779017" sldId="2076138160"/>
        </pc:sldMkLst>
        <pc:spChg chg="mod">
          <ac:chgData name="Dave Glover" userId="baf1cdae0a412c89" providerId="LiveId" clId="{ACBEEFB0-467E-4A43-A5DF-C956C4866484}" dt="2020-10-14T23:38:43.072" v="1029" actId="20577"/>
          <ac:spMkLst>
            <pc:docMk/>
            <pc:sldMk cId="3170779017" sldId="2076138160"/>
            <ac:spMk id="2" creationId="{00000000-0000-0000-0000-000000000000}"/>
          </ac:spMkLst>
        </pc:spChg>
        <pc:spChg chg="add mod">
          <ac:chgData name="Dave Glover" userId="baf1cdae0a412c89" providerId="LiveId" clId="{ACBEEFB0-467E-4A43-A5DF-C956C4866484}" dt="2020-10-14T23:10:04.978" v="703" actId="1037"/>
          <ac:spMkLst>
            <pc:docMk/>
            <pc:sldMk cId="3170779017" sldId="2076138160"/>
            <ac:spMk id="6" creationId="{A5EEA884-4D5A-4B27-84EB-E11C8541B2D4}"/>
          </ac:spMkLst>
        </pc:spChg>
        <pc:spChg chg="mod">
          <ac:chgData name="Dave Glover" userId="baf1cdae0a412c89" providerId="LiveId" clId="{ACBEEFB0-467E-4A43-A5DF-C956C4866484}" dt="2020-10-14T23:07:56.788" v="626" actId="1038"/>
          <ac:spMkLst>
            <pc:docMk/>
            <pc:sldMk cId="3170779017" sldId="2076138160"/>
            <ac:spMk id="22" creationId="{533C7C6A-95BD-49CE-97CC-057336CA9B4A}"/>
          </ac:spMkLst>
        </pc:spChg>
        <pc:spChg chg="mod">
          <ac:chgData name="Dave Glover" userId="baf1cdae0a412c89" providerId="LiveId" clId="{ACBEEFB0-467E-4A43-A5DF-C956C4866484}" dt="2020-10-14T23:07:56.788" v="626" actId="1038"/>
          <ac:spMkLst>
            <pc:docMk/>
            <pc:sldMk cId="3170779017" sldId="2076138160"/>
            <ac:spMk id="24" creationId="{3794988F-6D91-4DB6-9C54-2122EBC2818F}"/>
          </ac:spMkLst>
        </pc:spChg>
        <pc:spChg chg="mod">
          <ac:chgData name="Dave Glover" userId="baf1cdae0a412c89" providerId="LiveId" clId="{ACBEEFB0-467E-4A43-A5DF-C956C4866484}" dt="2020-10-14T23:07:56.788" v="626" actId="1038"/>
          <ac:spMkLst>
            <pc:docMk/>
            <pc:sldMk cId="3170779017" sldId="2076138160"/>
            <ac:spMk id="25" creationId="{813C25D9-9046-4B97-9C5F-87F03E85025F}"/>
          </ac:spMkLst>
        </pc:spChg>
        <pc:spChg chg="mod">
          <ac:chgData name="Dave Glover" userId="baf1cdae0a412c89" providerId="LiveId" clId="{ACBEEFB0-467E-4A43-A5DF-C956C4866484}" dt="2020-10-14T23:07:56.788" v="626" actId="1038"/>
          <ac:spMkLst>
            <pc:docMk/>
            <pc:sldMk cId="3170779017" sldId="2076138160"/>
            <ac:spMk id="26" creationId="{510BE51E-E28C-4920-8FDE-EAD49D976AA2}"/>
          </ac:spMkLst>
        </pc:spChg>
        <pc:spChg chg="add mod">
          <ac:chgData name="Dave Glover" userId="baf1cdae0a412c89" providerId="LiveId" clId="{ACBEEFB0-467E-4A43-A5DF-C956C4866484}" dt="2020-10-14T23:10:04.978" v="703" actId="1037"/>
          <ac:spMkLst>
            <pc:docMk/>
            <pc:sldMk cId="3170779017" sldId="2076138160"/>
            <ac:spMk id="28" creationId="{279B4CCC-F3C0-43E2-BC09-0A46359F2D7A}"/>
          </ac:spMkLst>
        </pc:spChg>
        <pc:spChg chg="mod">
          <ac:chgData name="Dave Glover" userId="baf1cdae0a412c89" providerId="LiveId" clId="{ACBEEFB0-467E-4A43-A5DF-C956C4866484}" dt="2020-10-14T23:15:30.664" v="748" actId="20577"/>
          <ac:spMkLst>
            <pc:docMk/>
            <pc:sldMk cId="3170779017" sldId="2076138160"/>
            <ac:spMk id="29" creationId="{17DD877C-8D19-4449-84E3-88041423E696}"/>
          </ac:spMkLst>
        </pc:spChg>
        <pc:spChg chg="mod">
          <ac:chgData name="Dave Glover" userId="baf1cdae0a412c89" providerId="LiveId" clId="{ACBEEFB0-467E-4A43-A5DF-C956C4866484}" dt="2020-10-14T23:15:34.416" v="750" actId="20577"/>
          <ac:spMkLst>
            <pc:docMk/>
            <pc:sldMk cId="3170779017" sldId="2076138160"/>
            <ac:spMk id="30" creationId="{C828BF1B-9E14-47AA-AA84-1E2A84BB3C6E}"/>
          </ac:spMkLst>
        </pc:spChg>
        <pc:spChg chg="mod">
          <ac:chgData name="Dave Glover" userId="baf1cdae0a412c89" providerId="LiveId" clId="{ACBEEFB0-467E-4A43-A5DF-C956C4866484}" dt="2020-10-14T23:15:38.168" v="752" actId="20577"/>
          <ac:spMkLst>
            <pc:docMk/>
            <pc:sldMk cId="3170779017" sldId="2076138160"/>
            <ac:spMk id="31" creationId="{1DF63C72-2CDD-42E9-AE68-DE9C210F08F6}"/>
          </ac:spMkLst>
        </pc:spChg>
        <pc:spChg chg="add mod">
          <ac:chgData name="Dave Glover" userId="baf1cdae0a412c89" providerId="LiveId" clId="{ACBEEFB0-467E-4A43-A5DF-C956C4866484}" dt="2020-10-14T23:11:04.943" v="708" actId="1076"/>
          <ac:spMkLst>
            <pc:docMk/>
            <pc:sldMk cId="3170779017" sldId="2076138160"/>
            <ac:spMk id="34" creationId="{C3E47A1E-2876-4B60-AF5E-CCFF9BA334F1}"/>
          </ac:spMkLst>
        </pc:spChg>
        <pc:spChg chg="mod">
          <ac:chgData name="Dave Glover" userId="baf1cdae0a412c89" providerId="LiveId" clId="{ACBEEFB0-467E-4A43-A5DF-C956C4866484}" dt="2020-10-14T23:11:22.766" v="712" actId="1076"/>
          <ac:spMkLst>
            <pc:docMk/>
            <pc:sldMk cId="3170779017" sldId="2076138160"/>
            <ac:spMk id="35" creationId="{19BCAE3D-4C9B-402C-A67B-F730820B82D5}"/>
          </ac:spMkLst>
        </pc:spChg>
        <pc:spChg chg="mod">
          <ac:chgData name="Dave Glover" userId="baf1cdae0a412c89" providerId="LiveId" clId="{ACBEEFB0-467E-4A43-A5DF-C956C4866484}" dt="2020-10-14T23:10:50.470" v="706" actId="1076"/>
          <ac:spMkLst>
            <pc:docMk/>
            <pc:sldMk cId="3170779017" sldId="2076138160"/>
            <ac:spMk id="39" creationId="{1CA07B53-78FF-4825-B453-3010FAA6A6D8}"/>
          </ac:spMkLst>
        </pc:spChg>
        <pc:spChg chg="add mod">
          <ac:chgData name="Dave Glover" userId="baf1cdae0a412c89" providerId="LiveId" clId="{ACBEEFB0-467E-4A43-A5DF-C956C4866484}" dt="2020-10-14T23:12:47.804" v="719" actId="1076"/>
          <ac:spMkLst>
            <pc:docMk/>
            <pc:sldMk cId="3170779017" sldId="2076138160"/>
            <ac:spMk id="40" creationId="{7DFC7425-CA5B-4F0B-8564-C7F49BB54E9E}"/>
          </ac:spMkLst>
        </pc:spChg>
        <pc:spChg chg="mod">
          <ac:chgData name="Dave Glover" userId="baf1cdae0a412c89" providerId="LiveId" clId="{ACBEEFB0-467E-4A43-A5DF-C956C4866484}" dt="2020-10-14T23:10:50.470" v="706" actId="1076"/>
          <ac:spMkLst>
            <pc:docMk/>
            <pc:sldMk cId="3170779017" sldId="2076138160"/>
            <ac:spMk id="41" creationId="{F3230CDC-9794-4196-8C22-6F66DFD09413}"/>
          </ac:spMkLst>
        </pc:spChg>
        <pc:spChg chg="add mod">
          <ac:chgData name="Dave Glover" userId="baf1cdae0a412c89" providerId="LiveId" clId="{ACBEEFB0-467E-4A43-A5DF-C956C4866484}" dt="2020-10-14T23:15:51.052" v="755" actId="1076"/>
          <ac:spMkLst>
            <pc:docMk/>
            <pc:sldMk cId="3170779017" sldId="2076138160"/>
            <ac:spMk id="42" creationId="{97A12ABC-FBC1-402C-A799-DD2E35EF8DD8}"/>
          </ac:spMkLst>
        </pc:spChg>
        <pc:spChg chg="mod">
          <ac:chgData name="Dave Glover" userId="baf1cdae0a412c89" providerId="LiveId" clId="{ACBEEFB0-467E-4A43-A5DF-C956C4866484}" dt="2020-10-14T23:15:43.312" v="754" actId="6549"/>
          <ac:spMkLst>
            <pc:docMk/>
            <pc:sldMk cId="3170779017" sldId="2076138160"/>
            <ac:spMk id="43" creationId="{EA219B49-987B-4694-92EF-8CD9D346C094}"/>
          </ac:spMkLst>
        </pc:spChg>
        <pc:spChg chg="mod">
          <ac:chgData name="Dave Glover" userId="baf1cdae0a412c89" providerId="LiveId" clId="{ACBEEFB0-467E-4A43-A5DF-C956C4866484}" dt="2020-10-14T23:11:14.731" v="710" actId="1076"/>
          <ac:spMkLst>
            <pc:docMk/>
            <pc:sldMk cId="3170779017" sldId="2076138160"/>
            <ac:spMk id="45" creationId="{740B3DFA-0CBF-44D7-9D95-A61F75E1D3CD}"/>
          </ac:spMkLst>
        </pc:spChg>
        <pc:spChg chg="add mod">
          <ac:chgData name="Dave Glover" userId="baf1cdae0a412c89" providerId="LiveId" clId="{ACBEEFB0-467E-4A43-A5DF-C956C4866484}" dt="2020-10-14T23:15:25.228" v="746" actId="6549"/>
          <ac:spMkLst>
            <pc:docMk/>
            <pc:sldMk cId="3170779017" sldId="2076138160"/>
            <ac:spMk id="46" creationId="{47B7E2F8-8DDC-401B-A559-16001AD480B8}"/>
          </ac:spMkLst>
        </pc:spChg>
        <pc:picChg chg="mod">
          <ac:chgData name="Dave Glover" userId="baf1cdae0a412c89" providerId="LiveId" clId="{ACBEEFB0-467E-4A43-A5DF-C956C4866484}" dt="2020-10-14T23:10:50.470" v="706" actId="1076"/>
          <ac:picMkLst>
            <pc:docMk/>
            <pc:sldMk cId="3170779017" sldId="2076138160"/>
            <ac:picMk id="50" creationId="{7C83CD5A-EE37-4AD1-8370-884723B5820A}"/>
          </ac:picMkLst>
        </pc:picChg>
        <pc:picChg chg="mod">
          <ac:chgData name="Dave Glover" userId="baf1cdae0a412c89" providerId="LiveId" clId="{ACBEEFB0-467E-4A43-A5DF-C956C4866484}" dt="2020-10-14T23:07:56.788" v="626" actId="1038"/>
          <ac:picMkLst>
            <pc:docMk/>
            <pc:sldMk cId="3170779017" sldId="2076138160"/>
            <ac:picMk id="52" creationId="{784A0EDF-4E49-45B9-8EC5-5CABACD4A64A}"/>
          </ac:picMkLst>
        </pc:picChg>
        <pc:picChg chg="add mod">
          <ac:chgData name="Dave Glover" userId="baf1cdae0a412c89" providerId="LiveId" clId="{ACBEEFB0-467E-4A43-A5DF-C956C4866484}" dt="2020-10-14T23:14:25.619" v="739" actId="14861"/>
          <ac:picMkLst>
            <pc:docMk/>
            <pc:sldMk cId="3170779017" sldId="2076138160"/>
            <ac:picMk id="1026" creationId="{63291175-5915-481C-A32E-6DA7F2DBD090}"/>
          </ac:picMkLst>
        </pc:picChg>
        <pc:cxnChg chg="add mod">
          <ac:chgData name="Dave Glover" userId="baf1cdae0a412c89" providerId="LiveId" clId="{ACBEEFB0-467E-4A43-A5DF-C956C4866484}" dt="2020-10-14T23:10:59.871" v="707" actId="14100"/>
          <ac:cxnSpMkLst>
            <pc:docMk/>
            <pc:sldMk cId="3170779017" sldId="2076138160"/>
            <ac:cxnSpMk id="32" creationId="{903CBF3E-B572-419A-A935-E2931649C152}"/>
          </ac:cxnSpMkLst>
        </pc:cxnChg>
        <pc:cxnChg chg="mod">
          <ac:chgData name="Dave Glover" userId="baf1cdae0a412c89" providerId="LiveId" clId="{ACBEEFB0-467E-4A43-A5DF-C956C4866484}" dt="2020-10-14T23:11:18.033" v="711" actId="14100"/>
          <ac:cxnSpMkLst>
            <pc:docMk/>
            <pc:sldMk cId="3170779017" sldId="2076138160"/>
            <ac:cxnSpMk id="33" creationId="{E696035C-A297-4116-ACDF-D06335D7755B}"/>
          </ac:cxnSpMkLst>
        </pc:cxnChg>
        <pc:cxnChg chg="mod">
          <ac:chgData name="Dave Glover" userId="baf1cdae0a412c89" providerId="LiveId" clId="{ACBEEFB0-467E-4A43-A5DF-C956C4866484}" dt="2020-10-14T23:07:56.788" v="626" actId="1038"/>
          <ac:cxnSpMkLst>
            <pc:docMk/>
            <pc:sldMk cId="3170779017" sldId="2076138160"/>
            <ac:cxnSpMk id="36" creationId="{F8BF31F4-4B6F-4931-8552-568A3659041B}"/>
          </ac:cxnSpMkLst>
        </pc:cxnChg>
        <pc:cxnChg chg="mod">
          <ac:chgData name="Dave Glover" userId="baf1cdae0a412c89" providerId="LiveId" clId="{ACBEEFB0-467E-4A43-A5DF-C956C4866484}" dt="2020-10-14T23:07:56.788" v="626" actId="1038"/>
          <ac:cxnSpMkLst>
            <pc:docMk/>
            <pc:sldMk cId="3170779017" sldId="2076138160"/>
            <ac:cxnSpMk id="37" creationId="{0AC9B94A-4E74-46D7-85DF-1AE384DB7D5D}"/>
          </ac:cxnSpMkLst>
        </pc:cxnChg>
        <pc:cxnChg chg="add mod">
          <ac:chgData name="Dave Glover" userId="baf1cdae0a412c89" providerId="LiveId" clId="{ACBEEFB0-467E-4A43-A5DF-C956C4866484}" dt="2020-10-14T23:11:57.952" v="717" actId="14100"/>
          <ac:cxnSpMkLst>
            <pc:docMk/>
            <pc:sldMk cId="3170779017" sldId="2076138160"/>
            <ac:cxnSpMk id="38" creationId="{21510475-057E-4619-9ECD-1494ECB1D4F6}"/>
          </ac:cxnSpMkLst>
        </pc:cxnChg>
        <pc:cxnChg chg="mod">
          <ac:chgData name="Dave Glover" userId="baf1cdae0a412c89" providerId="LiveId" clId="{ACBEEFB0-467E-4A43-A5DF-C956C4866484}" dt="2020-10-14T23:11:09.658" v="709" actId="14100"/>
          <ac:cxnSpMkLst>
            <pc:docMk/>
            <pc:sldMk cId="3170779017" sldId="2076138160"/>
            <ac:cxnSpMk id="44" creationId="{85CF529F-FE57-44BD-BEFA-753DD6C9387A}"/>
          </ac:cxnSpMkLst>
        </pc:cxnChg>
      </pc:sldChg>
      <pc:sldChg chg="delSp modSp add mod modNotes">
        <pc:chgData name="Dave Glover" userId="baf1cdae0a412c89" providerId="LiveId" clId="{ACBEEFB0-467E-4A43-A5DF-C956C4866484}" dt="2020-10-20T01:34:38.507" v="3139"/>
        <pc:sldMkLst>
          <pc:docMk/>
          <pc:sldMk cId="851919466" sldId="2076138161"/>
        </pc:sldMkLst>
        <pc:spChg chg="mod">
          <ac:chgData name="Dave Glover" userId="baf1cdae0a412c89" providerId="LiveId" clId="{ACBEEFB0-467E-4A43-A5DF-C956C4866484}" dt="2020-10-14T23:22:17.823" v="787" actId="6549"/>
          <ac:spMkLst>
            <pc:docMk/>
            <pc:sldMk cId="851919466" sldId="2076138161"/>
            <ac:spMk id="2" creationId="{00000000-0000-0000-0000-000000000000}"/>
          </ac:spMkLst>
        </pc:spChg>
        <pc:spChg chg="del">
          <ac:chgData name="Dave Glover" userId="baf1cdae0a412c89" providerId="LiveId" clId="{ACBEEFB0-467E-4A43-A5DF-C956C4866484}" dt="2020-10-14T23:22:22.177" v="788" actId="478"/>
          <ac:spMkLst>
            <pc:docMk/>
            <pc:sldMk cId="851919466" sldId="2076138161"/>
            <ac:spMk id="4" creationId="{9C90C9CC-7D97-450A-A3C4-511F7AF858CC}"/>
          </ac:spMkLst>
        </pc:spChg>
      </pc:sldChg>
      <pc:sldChg chg="add del">
        <pc:chgData name="Dave Glover" userId="baf1cdae0a412c89" providerId="LiveId" clId="{ACBEEFB0-467E-4A43-A5DF-C956C4866484}" dt="2020-10-14T23:25:25.169" v="795" actId="47"/>
        <pc:sldMkLst>
          <pc:docMk/>
          <pc:sldMk cId="1070361921" sldId="2076138162"/>
        </pc:sldMkLst>
      </pc:sldChg>
      <pc:sldChg chg="modSp add mod modNotes">
        <pc:chgData name="Dave Glover" userId="baf1cdae0a412c89" providerId="LiveId" clId="{ACBEEFB0-467E-4A43-A5DF-C956C4866484}" dt="2020-10-20T01:34:38.507" v="3139"/>
        <pc:sldMkLst>
          <pc:docMk/>
          <pc:sldMk cId="3093823075" sldId="2076138162"/>
        </pc:sldMkLst>
        <pc:spChg chg="mod">
          <ac:chgData name="Dave Glover" userId="baf1cdae0a412c89" providerId="LiveId" clId="{ACBEEFB0-467E-4A43-A5DF-C956C4866484}" dt="2020-10-16T06:43:43.441" v="1577" actId="20577"/>
          <ac:spMkLst>
            <pc:docMk/>
            <pc:sldMk cId="3093823075" sldId="2076138162"/>
            <ac:spMk id="2" creationId="{00000000-0000-0000-0000-000000000000}"/>
          </ac:spMkLst>
        </pc:spChg>
      </pc:sldChg>
      <pc:sldChg chg="addSp delSp modSp add del mod modTransition modClrScheme chgLayout">
        <pc:chgData name="Dave Glover" userId="baf1cdae0a412c89" providerId="LiveId" clId="{ACBEEFB0-467E-4A43-A5DF-C956C4866484}" dt="2020-10-14T23:29:20.954" v="847" actId="47"/>
        <pc:sldMkLst>
          <pc:docMk/>
          <pc:sldMk cId="3719032544" sldId="2076138163"/>
        </pc:sldMkLst>
        <pc:spChg chg="add del mod ord">
          <ac:chgData name="Dave Glover" userId="baf1cdae0a412c89" providerId="LiveId" clId="{ACBEEFB0-467E-4A43-A5DF-C956C4866484}" dt="2020-10-14T23:27:42.212" v="840" actId="700"/>
          <ac:spMkLst>
            <pc:docMk/>
            <pc:sldMk cId="3719032544" sldId="2076138163"/>
            <ac:spMk id="22" creationId="{A8E09E7A-96F0-4A3D-9E07-784934A2CD34}"/>
          </ac:spMkLst>
        </pc:spChg>
        <pc:spChg chg="add mod ord">
          <ac:chgData name="Dave Glover" userId="baf1cdae0a412c89" providerId="LiveId" clId="{ACBEEFB0-467E-4A43-A5DF-C956C4866484}" dt="2020-10-14T23:28:33.822" v="845" actId="700"/>
          <ac:spMkLst>
            <pc:docMk/>
            <pc:sldMk cId="3719032544" sldId="2076138163"/>
            <ac:spMk id="22" creationId="{D14E55F6-6340-4430-B70F-1013C908C892}"/>
          </ac:spMkLst>
        </pc:spChg>
        <pc:spChg chg="add del mod ord">
          <ac:chgData name="Dave Glover" userId="baf1cdae0a412c89" providerId="LiveId" clId="{ACBEEFB0-467E-4A43-A5DF-C956C4866484}" dt="2020-10-14T23:27:42.212" v="840" actId="700"/>
          <ac:spMkLst>
            <pc:docMk/>
            <pc:sldMk cId="3719032544" sldId="2076138163"/>
            <ac:spMk id="23" creationId="{651E8075-D1B8-47EE-9DDE-9F94C722323A}"/>
          </ac:spMkLst>
        </pc:spChg>
        <pc:spChg chg="add del mod ord">
          <ac:chgData name="Dave Glover" userId="baf1cdae0a412c89" providerId="LiveId" clId="{ACBEEFB0-467E-4A43-A5DF-C956C4866484}" dt="2020-10-14T23:28:42.796" v="846" actId="478"/>
          <ac:spMkLst>
            <pc:docMk/>
            <pc:sldMk cId="3719032544" sldId="2076138163"/>
            <ac:spMk id="23" creationId="{86525662-9674-4C29-8341-A6B5501DB497}"/>
          </ac:spMkLst>
        </pc:spChg>
      </pc:sldChg>
      <pc:sldChg chg="addSp delSp modSp mod ord modClrScheme delAnim modAnim chgLayout modNotes modNotesTx">
        <pc:chgData name="Dave Glover" userId="baf1cdae0a412c89" providerId="LiveId" clId="{ACBEEFB0-467E-4A43-A5DF-C956C4866484}" dt="2020-10-20T10:33:22.550" v="3574" actId="478"/>
        <pc:sldMkLst>
          <pc:docMk/>
          <pc:sldMk cId="1295256734" sldId="2076138164"/>
        </pc:sldMkLst>
        <pc:spChg chg="mod">
          <ac:chgData name="Dave Glover" userId="baf1cdae0a412c89" providerId="LiveId" clId="{ACBEEFB0-467E-4A43-A5DF-C956C4866484}" dt="2020-10-20T04:19:52.093" v="3411" actId="20577"/>
          <ac:spMkLst>
            <pc:docMk/>
            <pc:sldMk cId="1295256734" sldId="2076138164"/>
            <ac:spMk id="2" creationId="{1E78961E-80D6-4CE5-B56C-2063A6632072}"/>
          </ac:spMkLst>
        </pc:spChg>
        <pc:spChg chg="mod">
          <ac:chgData name="Dave Glover" userId="baf1cdae0a412c89" providerId="LiveId" clId="{ACBEEFB0-467E-4A43-A5DF-C956C4866484}" dt="2020-10-20T04:13:21.728" v="3315" actId="1036"/>
          <ac:spMkLst>
            <pc:docMk/>
            <pc:sldMk cId="1295256734" sldId="2076138164"/>
            <ac:spMk id="3" creationId="{1D02EFEE-E66C-4796-ACDB-D40750CDAD36}"/>
          </ac:spMkLst>
        </pc:spChg>
        <pc:spChg chg="mod">
          <ac:chgData name="Dave Glover" userId="baf1cdae0a412c89" providerId="LiveId" clId="{ACBEEFB0-467E-4A43-A5DF-C956C4866484}" dt="2020-10-20T04:13:21.728" v="3315" actId="1036"/>
          <ac:spMkLst>
            <pc:docMk/>
            <pc:sldMk cId="1295256734" sldId="2076138164"/>
            <ac:spMk id="4" creationId="{FF71B390-68A8-4AB1-9880-50BC3D081232}"/>
          </ac:spMkLst>
        </pc:spChg>
        <pc:spChg chg="mod">
          <ac:chgData name="Dave Glover" userId="baf1cdae0a412c89" providerId="LiveId" clId="{ACBEEFB0-467E-4A43-A5DF-C956C4866484}" dt="2020-10-20T04:13:21.728" v="3315" actId="1036"/>
          <ac:spMkLst>
            <pc:docMk/>
            <pc:sldMk cId="1295256734" sldId="2076138164"/>
            <ac:spMk id="5" creationId="{CE81BE68-8510-47F5-A9CE-2156D3DF9045}"/>
          </ac:spMkLst>
        </pc:spChg>
        <pc:spChg chg="mod">
          <ac:chgData name="Dave Glover" userId="baf1cdae0a412c89" providerId="LiveId" clId="{ACBEEFB0-467E-4A43-A5DF-C956C4866484}" dt="2020-10-20T04:13:21.728" v="3315" actId="1036"/>
          <ac:spMkLst>
            <pc:docMk/>
            <pc:sldMk cId="1295256734" sldId="2076138164"/>
            <ac:spMk id="6" creationId="{544B8A83-6052-4D5F-B5FF-E520C46B7688}"/>
          </ac:spMkLst>
        </pc:spChg>
        <pc:spChg chg="mod">
          <ac:chgData name="Dave Glover" userId="baf1cdae0a412c89" providerId="LiveId" clId="{ACBEEFB0-467E-4A43-A5DF-C956C4866484}" dt="2020-10-16T07:09:17.627" v="1729" actId="6549"/>
          <ac:spMkLst>
            <pc:docMk/>
            <pc:sldMk cId="1295256734" sldId="2076138164"/>
            <ac:spMk id="8" creationId="{AC765F96-DEA3-4EB2-9930-F1DF849B74AF}"/>
          </ac:spMkLst>
        </pc:spChg>
        <pc:spChg chg="mod">
          <ac:chgData name="Dave Glover" userId="baf1cdae0a412c89" providerId="LiveId" clId="{ACBEEFB0-467E-4A43-A5DF-C956C4866484}" dt="2020-10-16T07:15:54.017" v="1795" actId="14100"/>
          <ac:spMkLst>
            <pc:docMk/>
            <pc:sldMk cId="1295256734" sldId="2076138164"/>
            <ac:spMk id="9" creationId="{98FAECBB-FDD7-4C13-9EBE-8C1BA6A0326B}"/>
          </ac:spMkLst>
        </pc:spChg>
        <pc:spChg chg="mod">
          <ac:chgData name="Dave Glover" userId="baf1cdae0a412c89" providerId="LiveId" clId="{ACBEEFB0-467E-4A43-A5DF-C956C4866484}" dt="2020-10-16T07:15:51.204" v="1794" actId="14100"/>
          <ac:spMkLst>
            <pc:docMk/>
            <pc:sldMk cId="1295256734" sldId="2076138164"/>
            <ac:spMk id="10" creationId="{8B2686D4-E5E8-48AA-BFBD-35FC9FDC47C8}"/>
          </ac:spMkLst>
        </pc:spChg>
        <pc:spChg chg="mod">
          <ac:chgData name="Dave Glover" userId="baf1cdae0a412c89" providerId="LiveId" clId="{ACBEEFB0-467E-4A43-A5DF-C956C4866484}" dt="2020-10-16T07:15:56.760" v="1796" actId="14100"/>
          <ac:spMkLst>
            <pc:docMk/>
            <pc:sldMk cId="1295256734" sldId="2076138164"/>
            <ac:spMk id="11" creationId="{7709FC22-1D3B-434C-9E6F-AB6F8C963D48}"/>
          </ac:spMkLst>
        </pc:spChg>
        <pc:spChg chg="mod">
          <ac:chgData name="Dave Glover" userId="baf1cdae0a412c89" providerId="LiveId" clId="{ACBEEFB0-467E-4A43-A5DF-C956C4866484}" dt="2020-10-20T04:13:21.728" v="3315" actId="1036"/>
          <ac:spMkLst>
            <pc:docMk/>
            <pc:sldMk cId="1295256734" sldId="2076138164"/>
            <ac:spMk id="12" creationId="{5EACF109-B2AE-4A3A-8655-0C0258B4549B}"/>
          </ac:spMkLst>
        </pc:spChg>
        <pc:spChg chg="mod">
          <ac:chgData name="Dave Glover" userId="baf1cdae0a412c89" providerId="LiveId" clId="{ACBEEFB0-467E-4A43-A5DF-C956C4866484}" dt="2020-10-20T04:13:21.728" v="3315" actId="1036"/>
          <ac:spMkLst>
            <pc:docMk/>
            <pc:sldMk cId="1295256734" sldId="2076138164"/>
            <ac:spMk id="13" creationId="{840377F9-E966-4A0A-9E96-66A89A27A0FE}"/>
          </ac:spMkLst>
        </pc:spChg>
        <pc:spChg chg="mod">
          <ac:chgData name="Dave Glover" userId="baf1cdae0a412c89" providerId="LiveId" clId="{ACBEEFB0-467E-4A43-A5DF-C956C4866484}" dt="2020-10-20T04:13:21.728" v="3315" actId="1036"/>
          <ac:spMkLst>
            <pc:docMk/>
            <pc:sldMk cId="1295256734" sldId="2076138164"/>
            <ac:spMk id="14" creationId="{B3132798-40E6-4792-B312-9D063C0142D6}"/>
          </ac:spMkLst>
        </pc:spChg>
        <pc:spChg chg="add del mod">
          <ac:chgData name="Dave Glover" userId="baf1cdae0a412c89" providerId="LiveId" clId="{ACBEEFB0-467E-4A43-A5DF-C956C4866484}" dt="2020-10-20T04:13:21.728" v="3315" actId="1036"/>
          <ac:spMkLst>
            <pc:docMk/>
            <pc:sldMk cId="1295256734" sldId="2076138164"/>
            <ac:spMk id="15" creationId="{6FFA6AF3-869D-4720-BC27-0C6085977ECA}"/>
          </ac:spMkLst>
        </pc:spChg>
        <pc:spChg chg="del mod">
          <ac:chgData name="Dave Glover" userId="baf1cdae0a412c89" providerId="LiveId" clId="{ACBEEFB0-467E-4A43-A5DF-C956C4866484}" dt="2020-10-16T07:02:19.681" v="1619" actId="478"/>
          <ac:spMkLst>
            <pc:docMk/>
            <pc:sldMk cId="1295256734" sldId="2076138164"/>
            <ac:spMk id="16" creationId="{7087AC7D-7F3E-4990-9A70-BF3F8913EDCF}"/>
          </ac:spMkLst>
        </pc:spChg>
        <pc:spChg chg="add mod">
          <ac:chgData name="Dave Glover" userId="baf1cdae0a412c89" providerId="LiveId" clId="{ACBEEFB0-467E-4A43-A5DF-C956C4866484}" dt="2020-10-20T04:14:46.174" v="3343" actId="403"/>
          <ac:spMkLst>
            <pc:docMk/>
            <pc:sldMk cId="1295256734" sldId="2076138164"/>
            <ac:spMk id="16" creationId="{EF7C7357-75B2-4B27-9D20-F54DE3FD1E54}"/>
          </ac:spMkLst>
        </pc:spChg>
        <pc:spChg chg="del mod">
          <ac:chgData name="Dave Glover" userId="baf1cdae0a412c89" providerId="LiveId" clId="{ACBEEFB0-467E-4A43-A5DF-C956C4866484}" dt="2020-10-16T07:02:54.696" v="1620" actId="478"/>
          <ac:spMkLst>
            <pc:docMk/>
            <pc:sldMk cId="1295256734" sldId="2076138164"/>
            <ac:spMk id="17" creationId="{8C53E734-7EDD-4E39-B273-059621729EDE}"/>
          </ac:spMkLst>
        </pc:spChg>
        <pc:spChg chg="mod">
          <ac:chgData name="Dave Glover" userId="baf1cdae0a412c89" providerId="LiveId" clId="{ACBEEFB0-467E-4A43-A5DF-C956C4866484}" dt="2020-10-20T04:13:21.728" v="3315" actId="1036"/>
          <ac:spMkLst>
            <pc:docMk/>
            <pc:sldMk cId="1295256734" sldId="2076138164"/>
            <ac:spMk id="18" creationId="{17F6C807-66AE-4326-8F99-6DFAAC49E839}"/>
          </ac:spMkLst>
        </pc:spChg>
        <pc:spChg chg="add del">
          <ac:chgData name="Dave Glover" userId="baf1cdae0a412c89" providerId="LiveId" clId="{ACBEEFB0-467E-4A43-A5DF-C956C4866484}" dt="2020-10-20T04:15:22.952" v="3349" actId="11529"/>
          <ac:spMkLst>
            <pc:docMk/>
            <pc:sldMk cId="1295256734" sldId="2076138164"/>
            <ac:spMk id="19" creationId="{16D6FD30-C541-4A62-AE18-F0EAE06EBAE5}"/>
          </ac:spMkLst>
        </pc:spChg>
        <pc:spChg chg="del mod">
          <ac:chgData name="Dave Glover" userId="baf1cdae0a412c89" providerId="LiveId" clId="{ACBEEFB0-467E-4A43-A5DF-C956C4866484}" dt="2020-10-16T07:04:03.136" v="1625" actId="478"/>
          <ac:spMkLst>
            <pc:docMk/>
            <pc:sldMk cId="1295256734" sldId="2076138164"/>
            <ac:spMk id="19" creationId="{1EFB2B41-01DB-4DD0-A90C-935175C700BC}"/>
          </ac:spMkLst>
        </pc:spChg>
        <pc:spChg chg="add del">
          <ac:chgData name="Dave Glover" userId="baf1cdae0a412c89" providerId="LiveId" clId="{ACBEEFB0-467E-4A43-A5DF-C956C4866484}" dt="2020-10-20T04:18:11.126" v="3399" actId="478"/>
          <ac:spMkLst>
            <pc:docMk/>
            <pc:sldMk cId="1295256734" sldId="2076138164"/>
            <ac:spMk id="20" creationId="{171D0A21-9F9E-425E-8E36-7664B8FECBE2}"/>
          </ac:spMkLst>
        </pc:spChg>
        <pc:spChg chg="del mod">
          <ac:chgData name="Dave Glover" userId="baf1cdae0a412c89" providerId="LiveId" clId="{ACBEEFB0-467E-4A43-A5DF-C956C4866484}" dt="2020-10-16T07:02:54.696" v="1620" actId="478"/>
          <ac:spMkLst>
            <pc:docMk/>
            <pc:sldMk cId="1295256734" sldId="2076138164"/>
            <ac:spMk id="20" creationId="{8A47A0FE-45BF-4E7B-B5B0-502F82FFB485}"/>
          </ac:spMkLst>
        </pc:spChg>
        <pc:spChg chg="mod">
          <ac:chgData name="Dave Glover" userId="baf1cdae0a412c89" providerId="LiveId" clId="{ACBEEFB0-467E-4A43-A5DF-C956C4866484}" dt="2020-10-20T04:13:21.728" v="3315" actId="1036"/>
          <ac:spMkLst>
            <pc:docMk/>
            <pc:sldMk cId="1295256734" sldId="2076138164"/>
            <ac:spMk id="21" creationId="{CF3C112B-847E-42BF-82BA-AF3306EF4EC2}"/>
          </ac:spMkLst>
        </pc:spChg>
        <pc:spChg chg="add mod ord">
          <ac:chgData name="Dave Glover" userId="baf1cdae0a412c89" providerId="LiveId" clId="{ACBEEFB0-467E-4A43-A5DF-C956C4866484}" dt="2020-10-20T04:17:12.718" v="3393" actId="20577"/>
          <ac:spMkLst>
            <pc:docMk/>
            <pc:sldMk cId="1295256734" sldId="2076138164"/>
            <ac:spMk id="22" creationId="{C7D1C147-5DA5-4BA9-9A46-1E1FDDF4CE3D}"/>
          </ac:spMkLst>
        </pc:spChg>
        <pc:spChg chg="add mod">
          <ac:chgData name="Dave Glover" userId="baf1cdae0a412c89" providerId="LiveId" clId="{ACBEEFB0-467E-4A43-A5DF-C956C4866484}" dt="2020-10-20T04:13:21.728" v="3315" actId="1036"/>
          <ac:spMkLst>
            <pc:docMk/>
            <pc:sldMk cId="1295256734" sldId="2076138164"/>
            <ac:spMk id="24" creationId="{7F42FEED-1FFD-46A0-BD40-AFBE389E32A7}"/>
          </ac:spMkLst>
        </pc:spChg>
        <pc:spChg chg="add del mod">
          <ac:chgData name="Dave Glover" userId="baf1cdae0a412c89" providerId="LiveId" clId="{ACBEEFB0-467E-4A43-A5DF-C956C4866484}" dt="2020-10-16T07:04:25.280" v="1627" actId="478"/>
          <ac:spMkLst>
            <pc:docMk/>
            <pc:sldMk cId="1295256734" sldId="2076138164"/>
            <ac:spMk id="26" creationId="{0F80B879-B2A7-4EF8-A8E0-FD72BCCA0551}"/>
          </ac:spMkLst>
        </pc:spChg>
        <pc:spChg chg="add del mod">
          <ac:chgData name="Dave Glover" userId="baf1cdae0a412c89" providerId="LiveId" clId="{ACBEEFB0-467E-4A43-A5DF-C956C4866484}" dt="2020-10-20T04:23:22.804" v="3472" actId="478"/>
          <ac:spMkLst>
            <pc:docMk/>
            <pc:sldMk cId="1295256734" sldId="2076138164"/>
            <ac:spMk id="26" creationId="{1C27359A-185C-48F1-BE33-2385EBE7D952}"/>
          </ac:spMkLst>
        </pc:spChg>
        <pc:spChg chg="add mod">
          <ac:chgData name="Dave Glover" userId="baf1cdae0a412c89" providerId="LiveId" clId="{ACBEEFB0-467E-4A43-A5DF-C956C4866484}" dt="2020-10-20T04:13:21.728" v="3315" actId="1036"/>
          <ac:spMkLst>
            <pc:docMk/>
            <pc:sldMk cId="1295256734" sldId="2076138164"/>
            <ac:spMk id="28" creationId="{D56EAC21-C27E-474C-B430-40993787770D}"/>
          </ac:spMkLst>
        </pc:spChg>
        <pc:spChg chg="add mod">
          <ac:chgData name="Dave Glover" userId="baf1cdae0a412c89" providerId="LiveId" clId="{ACBEEFB0-467E-4A43-A5DF-C956C4866484}" dt="2020-10-20T04:13:21.728" v="3315" actId="1036"/>
          <ac:spMkLst>
            <pc:docMk/>
            <pc:sldMk cId="1295256734" sldId="2076138164"/>
            <ac:spMk id="29" creationId="{6E720D58-D947-47CD-8179-0577E3E8D26E}"/>
          </ac:spMkLst>
        </pc:spChg>
        <pc:spChg chg="add mod">
          <ac:chgData name="Dave Glover" userId="baf1cdae0a412c89" providerId="LiveId" clId="{ACBEEFB0-467E-4A43-A5DF-C956C4866484}" dt="2020-10-20T04:13:21.728" v="3315" actId="1036"/>
          <ac:spMkLst>
            <pc:docMk/>
            <pc:sldMk cId="1295256734" sldId="2076138164"/>
            <ac:spMk id="30" creationId="{9D940C80-CB44-48F7-AB58-AA85EA21DFA5}"/>
          </ac:spMkLst>
        </pc:spChg>
        <pc:spChg chg="add del mod">
          <ac:chgData name="Dave Glover" userId="baf1cdae0a412c89" providerId="LiveId" clId="{ACBEEFB0-467E-4A43-A5DF-C956C4866484}" dt="2020-10-20T04:23:24.398" v="3473" actId="478"/>
          <ac:spMkLst>
            <pc:docMk/>
            <pc:sldMk cId="1295256734" sldId="2076138164"/>
            <ac:spMk id="31" creationId="{846264BB-10CF-47F4-9FF8-3AC15E5FFE0C}"/>
          </ac:spMkLst>
        </pc:spChg>
        <pc:spChg chg="add mod">
          <ac:chgData name="Dave Glover" userId="baf1cdae0a412c89" providerId="LiveId" clId="{ACBEEFB0-467E-4A43-A5DF-C956C4866484}" dt="2020-10-20T04:29:42.184" v="3520" actId="14100"/>
          <ac:spMkLst>
            <pc:docMk/>
            <pc:sldMk cId="1295256734" sldId="2076138164"/>
            <ac:spMk id="44" creationId="{75B936CB-059F-4745-B078-49FF301CCB89}"/>
          </ac:spMkLst>
        </pc:spChg>
        <pc:spChg chg="add mod">
          <ac:chgData name="Dave Glover" userId="baf1cdae0a412c89" providerId="LiveId" clId="{ACBEEFB0-467E-4A43-A5DF-C956C4866484}" dt="2020-10-20T04:30:53.654" v="3532" actId="14100"/>
          <ac:spMkLst>
            <pc:docMk/>
            <pc:sldMk cId="1295256734" sldId="2076138164"/>
            <ac:spMk id="45" creationId="{CC394027-9BAB-45FF-967C-65F737463C8C}"/>
          </ac:spMkLst>
        </pc:spChg>
        <pc:grpChg chg="mod">
          <ac:chgData name="Dave Glover" userId="baf1cdae0a412c89" providerId="LiveId" clId="{ACBEEFB0-467E-4A43-A5DF-C956C4866484}" dt="2020-10-20T04:13:21.728" v="3315" actId="1036"/>
          <ac:grpSpMkLst>
            <pc:docMk/>
            <pc:sldMk cId="1295256734" sldId="2076138164"/>
            <ac:grpSpMk id="7" creationId="{7AAF7F28-E7BE-4B48-8DC9-442262C029BD}"/>
          </ac:grpSpMkLst>
        </pc:grpChg>
        <pc:picChg chg="add del mod">
          <ac:chgData name="Dave Glover" userId="baf1cdae0a412c89" providerId="LiveId" clId="{ACBEEFB0-467E-4A43-A5DF-C956C4866484}" dt="2020-10-20T10:33:22.550" v="3574" actId="478"/>
          <ac:picMkLst>
            <pc:docMk/>
            <pc:sldMk cId="1295256734" sldId="2076138164"/>
            <ac:picMk id="17" creationId="{7F6C1ADD-33ED-4A9F-B90C-4D2CE56BB217}"/>
          </ac:picMkLst>
        </pc:picChg>
        <pc:picChg chg="add del mod">
          <ac:chgData name="Dave Glover" userId="baf1cdae0a412c89" providerId="LiveId" clId="{ACBEEFB0-467E-4A43-A5DF-C956C4866484}" dt="2020-10-20T10:33:22.550" v="3574" actId="478"/>
          <ac:picMkLst>
            <pc:docMk/>
            <pc:sldMk cId="1295256734" sldId="2076138164"/>
            <ac:picMk id="27" creationId="{3D40B1FA-52E1-4D65-831F-F6129CBF3378}"/>
          </ac:picMkLst>
        </pc:picChg>
        <pc:cxnChg chg="add del mod">
          <ac:chgData name="Dave Glover" userId="baf1cdae0a412c89" providerId="LiveId" clId="{ACBEEFB0-467E-4A43-A5DF-C956C4866484}" dt="2020-10-20T04:23:48.331" v="3476" actId="478"/>
          <ac:cxnSpMkLst>
            <pc:docMk/>
            <pc:sldMk cId="1295256734" sldId="2076138164"/>
            <ac:cxnSpMk id="33" creationId="{CC278EBD-1049-47AA-9C90-D30944C5DBB6}"/>
          </ac:cxnSpMkLst>
        </pc:cxnChg>
        <pc:cxnChg chg="add del mod">
          <ac:chgData name="Dave Glover" userId="baf1cdae0a412c89" providerId="LiveId" clId="{ACBEEFB0-467E-4A43-A5DF-C956C4866484}" dt="2020-10-20T04:28:58.857" v="3516" actId="478"/>
          <ac:cxnSpMkLst>
            <pc:docMk/>
            <pc:sldMk cId="1295256734" sldId="2076138164"/>
            <ac:cxnSpMk id="36" creationId="{15DEA912-6470-47FB-AFA4-FA5CCE814F8D}"/>
          </ac:cxnSpMkLst>
        </pc:cxnChg>
      </pc:sldChg>
      <pc:sldChg chg="add del modTransition">
        <pc:chgData name="Dave Glover" userId="baf1cdae0a412c89" providerId="LiveId" clId="{ACBEEFB0-467E-4A43-A5DF-C956C4866484}" dt="2020-10-14T23:28:28.649" v="844" actId="47"/>
        <pc:sldMkLst>
          <pc:docMk/>
          <pc:sldMk cId="1311101894" sldId="2076138164"/>
        </pc:sldMkLst>
      </pc:sldChg>
      <pc:sldChg chg="add del">
        <pc:chgData name="Dave Glover" userId="baf1cdae0a412c89" providerId="LiveId" clId="{ACBEEFB0-467E-4A43-A5DF-C956C4866484}" dt="2020-10-14T23:33:23.496" v="974" actId="47"/>
        <pc:sldMkLst>
          <pc:docMk/>
          <pc:sldMk cId="1603536272" sldId="2076138165"/>
        </pc:sldMkLst>
      </pc:sldChg>
      <pc:sldChg chg="addSp delSp modSp add mod addAnim delAnim modAnim modNotes">
        <pc:chgData name="Dave Glover" userId="baf1cdae0a412c89" providerId="LiveId" clId="{ACBEEFB0-467E-4A43-A5DF-C956C4866484}" dt="2020-10-20T01:34:38.507" v="3139"/>
        <pc:sldMkLst>
          <pc:docMk/>
          <pc:sldMk cId="0" sldId="2076138166"/>
        </pc:sldMkLst>
        <pc:spChg chg="mod">
          <ac:chgData name="Dave Glover" userId="baf1cdae0a412c89" providerId="LiveId" clId="{ACBEEFB0-467E-4A43-A5DF-C956C4866484}" dt="2020-10-14T23:48:36.382" v="1278" actId="6549"/>
          <ac:spMkLst>
            <pc:docMk/>
            <pc:sldMk cId="0" sldId="2076138166"/>
            <ac:spMk id="2" creationId="{00000000-0000-0000-0000-000000000000}"/>
          </ac:spMkLst>
        </pc:spChg>
        <pc:spChg chg="add mod">
          <ac:chgData name="Dave Glover" userId="baf1cdae0a412c89" providerId="LiveId" clId="{ACBEEFB0-467E-4A43-A5DF-C956C4866484}" dt="2020-10-14T23:48:21.944" v="1251" actId="1038"/>
          <ac:spMkLst>
            <pc:docMk/>
            <pc:sldMk cId="0" sldId="2076138166"/>
            <ac:spMk id="30" creationId="{0531FC31-631D-4B66-86B9-9E42BB3D5C46}"/>
          </ac:spMkLst>
        </pc:spChg>
        <pc:spChg chg="add mod">
          <ac:chgData name="Dave Glover" userId="baf1cdae0a412c89" providerId="LiveId" clId="{ACBEEFB0-467E-4A43-A5DF-C956C4866484}" dt="2020-10-14T23:53:34.739" v="1389" actId="20577"/>
          <ac:spMkLst>
            <pc:docMk/>
            <pc:sldMk cId="0" sldId="2076138166"/>
            <ac:spMk id="31" creationId="{BD21EC29-56BF-438B-8C00-B8C59EA309D1}"/>
          </ac:spMkLst>
        </pc:spChg>
        <pc:spChg chg="add del mod">
          <ac:chgData name="Dave Glover" userId="baf1cdae0a412c89" providerId="LiveId" clId="{ACBEEFB0-467E-4A43-A5DF-C956C4866484}" dt="2020-10-14T23:48:21.944" v="1251" actId="1038"/>
          <ac:spMkLst>
            <pc:docMk/>
            <pc:sldMk cId="0" sldId="2076138166"/>
            <ac:spMk id="33" creationId="{8E4AE71D-8A55-4D50-ABDD-FEEC28D9C868}"/>
          </ac:spMkLst>
        </pc:spChg>
        <pc:spChg chg="add mod">
          <ac:chgData name="Dave Glover" userId="baf1cdae0a412c89" providerId="LiveId" clId="{ACBEEFB0-467E-4A43-A5DF-C956C4866484}" dt="2020-10-14T23:48:21.944" v="1251" actId="1038"/>
          <ac:spMkLst>
            <pc:docMk/>
            <pc:sldMk cId="0" sldId="2076138166"/>
            <ac:spMk id="35" creationId="{14DDDD74-F43B-4E2C-8F6A-9657BD1E765A}"/>
          </ac:spMkLst>
        </pc:spChg>
        <pc:spChg chg="add mod">
          <ac:chgData name="Dave Glover" userId="baf1cdae0a412c89" providerId="LiveId" clId="{ACBEEFB0-467E-4A43-A5DF-C956C4866484}" dt="2020-10-14T23:48:21.944" v="1251" actId="1038"/>
          <ac:spMkLst>
            <pc:docMk/>
            <pc:sldMk cId="0" sldId="2076138166"/>
            <ac:spMk id="37" creationId="{C4704B70-6D45-413E-A194-E21001C7378F}"/>
          </ac:spMkLst>
        </pc:spChg>
        <pc:spChg chg="mod">
          <ac:chgData name="Dave Glover" userId="baf1cdae0a412c89" providerId="LiveId" clId="{ACBEEFB0-467E-4A43-A5DF-C956C4866484}" dt="2020-10-14T23:48:21.944" v="1251" actId="1038"/>
          <ac:spMkLst>
            <pc:docMk/>
            <pc:sldMk cId="0" sldId="2076138166"/>
            <ac:spMk id="53" creationId="{ADF0BEC4-2BFB-4572-B0BF-7FC33A5DEB1A}"/>
          </ac:spMkLst>
        </pc:spChg>
        <pc:spChg chg="mod">
          <ac:chgData name="Dave Glover" userId="baf1cdae0a412c89" providerId="LiveId" clId="{ACBEEFB0-467E-4A43-A5DF-C956C4866484}" dt="2020-10-14T23:48:21.944" v="1251" actId="1038"/>
          <ac:spMkLst>
            <pc:docMk/>
            <pc:sldMk cId="0" sldId="2076138166"/>
            <ac:spMk id="54" creationId="{27051467-EC95-4AAC-9E07-83374AAB5FDF}"/>
          </ac:spMkLst>
        </pc:spChg>
        <pc:spChg chg="mod">
          <ac:chgData name="Dave Glover" userId="baf1cdae0a412c89" providerId="LiveId" clId="{ACBEEFB0-467E-4A43-A5DF-C956C4866484}" dt="2020-10-14T23:48:21.944" v="1251" actId="1038"/>
          <ac:spMkLst>
            <pc:docMk/>
            <pc:sldMk cId="0" sldId="2076138166"/>
            <ac:spMk id="55" creationId="{737AA393-4C77-4814-B97F-4F146C413A7A}"/>
          </ac:spMkLst>
        </pc:spChg>
        <pc:spChg chg="mod">
          <ac:chgData name="Dave Glover" userId="baf1cdae0a412c89" providerId="LiveId" clId="{ACBEEFB0-467E-4A43-A5DF-C956C4866484}" dt="2020-10-14T23:48:21.944" v="1251" actId="1038"/>
          <ac:spMkLst>
            <pc:docMk/>
            <pc:sldMk cId="0" sldId="2076138166"/>
            <ac:spMk id="56" creationId="{41316905-DD2C-479F-B9CC-56056A82D481}"/>
          </ac:spMkLst>
        </pc:spChg>
        <pc:spChg chg="mod">
          <ac:chgData name="Dave Glover" userId="baf1cdae0a412c89" providerId="LiveId" clId="{ACBEEFB0-467E-4A43-A5DF-C956C4866484}" dt="2020-10-14T23:48:21.944" v="1251" actId="1038"/>
          <ac:spMkLst>
            <pc:docMk/>
            <pc:sldMk cId="0" sldId="2076138166"/>
            <ac:spMk id="57" creationId="{5C6BCCB6-5D07-4A6E-BEE9-949F31FD66EE}"/>
          </ac:spMkLst>
        </pc:spChg>
        <pc:spChg chg="mod">
          <ac:chgData name="Dave Glover" userId="baf1cdae0a412c89" providerId="LiveId" clId="{ACBEEFB0-467E-4A43-A5DF-C956C4866484}" dt="2020-10-14T23:54:08.283" v="1390" actId="20577"/>
          <ac:spMkLst>
            <pc:docMk/>
            <pc:sldMk cId="0" sldId="2076138166"/>
            <ac:spMk id="58" creationId="{F6034658-F5E1-4F46-A761-8D21A81F28A0}"/>
          </ac:spMkLst>
        </pc:spChg>
        <pc:spChg chg="mod">
          <ac:chgData name="Dave Glover" userId="baf1cdae0a412c89" providerId="LiveId" clId="{ACBEEFB0-467E-4A43-A5DF-C956C4866484}" dt="2020-10-14T23:50:54.580" v="1292" actId="20577"/>
          <ac:spMkLst>
            <pc:docMk/>
            <pc:sldMk cId="0" sldId="2076138166"/>
            <ac:spMk id="59" creationId="{56BE4C6A-2BB0-479B-88D2-5FC9DE2F02B2}"/>
          </ac:spMkLst>
        </pc:spChg>
        <pc:spChg chg="mod">
          <ac:chgData name="Dave Glover" userId="baf1cdae0a412c89" providerId="LiveId" clId="{ACBEEFB0-467E-4A43-A5DF-C956C4866484}" dt="2020-10-14T23:51:12.348" v="1296" actId="20577"/>
          <ac:spMkLst>
            <pc:docMk/>
            <pc:sldMk cId="0" sldId="2076138166"/>
            <ac:spMk id="60" creationId="{1A6EA84A-C65E-4C59-933C-39EBFDAB6AE3}"/>
          </ac:spMkLst>
        </pc:spChg>
        <pc:spChg chg="mod">
          <ac:chgData name="Dave Glover" userId="baf1cdae0a412c89" providerId="LiveId" clId="{ACBEEFB0-467E-4A43-A5DF-C956C4866484}" dt="2020-10-14T23:51:15.868" v="1298" actId="20577"/>
          <ac:spMkLst>
            <pc:docMk/>
            <pc:sldMk cId="0" sldId="2076138166"/>
            <ac:spMk id="61" creationId="{E12402ED-3CA0-496F-88F7-1C4DA4073AAF}"/>
          </ac:spMkLst>
        </pc:spChg>
        <pc:spChg chg="mod">
          <ac:chgData name="Dave Glover" userId="baf1cdae0a412c89" providerId="LiveId" clId="{ACBEEFB0-467E-4A43-A5DF-C956C4866484}" dt="2020-10-14T23:51:46.206" v="1313" actId="20577"/>
          <ac:spMkLst>
            <pc:docMk/>
            <pc:sldMk cId="0" sldId="2076138166"/>
            <ac:spMk id="64" creationId="{4412024A-277C-45A0-837A-49D0779D3523}"/>
          </ac:spMkLst>
        </pc:spChg>
        <pc:spChg chg="mod">
          <ac:chgData name="Dave Glover" userId="baf1cdae0a412c89" providerId="LiveId" clId="{ACBEEFB0-467E-4A43-A5DF-C956C4866484}" dt="2020-10-14T23:51:06.604" v="1294" actId="20577"/>
          <ac:spMkLst>
            <pc:docMk/>
            <pc:sldMk cId="0" sldId="2076138166"/>
            <ac:spMk id="65" creationId="{D6C8E97A-C6B1-4833-BD03-1036970633E9}"/>
          </ac:spMkLst>
        </pc:spChg>
        <pc:spChg chg="del mod">
          <ac:chgData name="Dave Glover" userId="baf1cdae0a412c89" providerId="LiveId" clId="{ACBEEFB0-467E-4A43-A5DF-C956C4866484}" dt="2020-10-14T23:43:18.659" v="1203" actId="478"/>
          <ac:spMkLst>
            <pc:docMk/>
            <pc:sldMk cId="0" sldId="2076138166"/>
            <ac:spMk id="66" creationId="{DDAB6E2E-5AF5-4133-9ECE-E5F7D5AB8FEB}"/>
          </ac:spMkLst>
        </pc:spChg>
        <pc:spChg chg="del mod">
          <ac:chgData name="Dave Glover" userId="baf1cdae0a412c89" providerId="LiveId" clId="{ACBEEFB0-467E-4A43-A5DF-C956C4866484}" dt="2020-10-14T23:43:22.426" v="1204" actId="478"/>
          <ac:spMkLst>
            <pc:docMk/>
            <pc:sldMk cId="0" sldId="2076138166"/>
            <ac:spMk id="67" creationId="{F2C06D1A-1B12-4367-9A9C-355688B3BAE8}"/>
          </ac:spMkLst>
        </pc:spChg>
        <pc:spChg chg="mod">
          <ac:chgData name="Dave Glover" userId="baf1cdae0a412c89" providerId="LiveId" clId="{ACBEEFB0-467E-4A43-A5DF-C956C4866484}" dt="2020-10-14T23:48:21.944" v="1251" actId="1038"/>
          <ac:spMkLst>
            <pc:docMk/>
            <pc:sldMk cId="0" sldId="2076138166"/>
            <ac:spMk id="68" creationId="{8005BA36-018B-4F25-B5F6-76ED1BB0E9D9}"/>
          </ac:spMkLst>
        </pc:spChg>
        <pc:spChg chg="mod">
          <ac:chgData name="Dave Glover" userId="baf1cdae0a412c89" providerId="LiveId" clId="{ACBEEFB0-467E-4A43-A5DF-C956C4866484}" dt="2020-10-14T23:48:21.944" v="1251" actId="1038"/>
          <ac:spMkLst>
            <pc:docMk/>
            <pc:sldMk cId="0" sldId="2076138166"/>
            <ac:spMk id="69" creationId="{F76E2FC2-D140-45CC-ABE9-1EE8D57A8E8E}"/>
          </ac:spMkLst>
        </pc:spChg>
        <pc:spChg chg="mod">
          <ac:chgData name="Dave Glover" userId="baf1cdae0a412c89" providerId="LiveId" clId="{ACBEEFB0-467E-4A43-A5DF-C956C4866484}" dt="2020-10-14T23:48:21.944" v="1251" actId="1038"/>
          <ac:spMkLst>
            <pc:docMk/>
            <pc:sldMk cId="0" sldId="2076138166"/>
            <ac:spMk id="70" creationId="{A3612737-2893-492F-83AB-078F4974B26A}"/>
          </ac:spMkLst>
        </pc:spChg>
        <pc:spChg chg="mod">
          <ac:chgData name="Dave Glover" userId="baf1cdae0a412c89" providerId="LiveId" clId="{ACBEEFB0-467E-4A43-A5DF-C956C4866484}" dt="2020-10-14T23:48:21.944" v="1251" actId="1038"/>
          <ac:spMkLst>
            <pc:docMk/>
            <pc:sldMk cId="0" sldId="2076138166"/>
            <ac:spMk id="71" creationId="{055BFC9A-7691-4161-8395-811F996F585E}"/>
          </ac:spMkLst>
        </pc:spChg>
        <pc:spChg chg="add mod">
          <ac:chgData name="Dave Glover" userId="baf1cdae0a412c89" providerId="LiveId" clId="{ACBEEFB0-467E-4A43-A5DF-C956C4866484}" dt="2020-10-14T23:55:40.466" v="1394" actId="6549"/>
          <ac:spMkLst>
            <pc:docMk/>
            <pc:sldMk cId="0" sldId="2076138166"/>
            <ac:spMk id="76" creationId="{FA171BA4-28A3-4DEF-94E1-2C6806F8D72A}"/>
          </ac:spMkLst>
        </pc:spChg>
        <pc:picChg chg="add mod">
          <ac:chgData name="Dave Glover" userId="baf1cdae0a412c89" providerId="LiveId" clId="{ACBEEFB0-467E-4A43-A5DF-C956C4866484}" dt="2020-10-14T23:48:21.944" v="1251" actId="1038"/>
          <ac:picMkLst>
            <pc:docMk/>
            <pc:sldMk cId="0" sldId="2076138166"/>
            <ac:picMk id="36" creationId="{48502AAD-15D2-4F15-955A-3704EAB325E5}"/>
          </ac:picMkLst>
        </pc:picChg>
        <pc:picChg chg="mod">
          <ac:chgData name="Dave Glover" userId="baf1cdae0a412c89" providerId="LiveId" clId="{ACBEEFB0-467E-4A43-A5DF-C956C4866484}" dt="2020-10-14T23:48:21.944" v="1251" actId="1038"/>
          <ac:picMkLst>
            <pc:docMk/>
            <pc:sldMk cId="0" sldId="2076138166"/>
            <ac:picMk id="95" creationId="{7D6839E6-EE34-4A7B-B888-1AEBE0227FF9}"/>
          </ac:picMkLst>
        </pc:picChg>
        <pc:picChg chg="mod">
          <ac:chgData name="Dave Glover" userId="baf1cdae0a412c89" providerId="LiveId" clId="{ACBEEFB0-467E-4A43-A5DF-C956C4866484}" dt="2020-10-14T23:48:21.944" v="1251" actId="1038"/>
          <ac:picMkLst>
            <pc:docMk/>
            <pc:sldMk cId="0" sldId="2076138166"/>
            <ac:picMk id="96" creationId="{CDCCC241-5601-453D-A842-1C484B9CF4CE}"/>
          </ac:picMkLst>
        </pc:picChg>
        <pc:picChg chg="mod">
          <ac:chgData name="Dave Glover" userId="baf1cdae0a412c89" providerId="LiveId" clId="{ACBEEFB0-467E-4A43-A5DF-C956C4866484}" dt="2020-10-14T23:48:21.944" v="1251" actId="1038"/>
          <ac:picMkLst>
            <pc:docMk/>
            <pc:sldMk cId="0" sldId="2076138166"/>
            <ac:picMk id="98" creationId="{DD649830-9C19-457C-BA09-453B6B4FB8F9}"/>
          </ac:picMkLst>
        </pc:picChg>
        <pc:cxnChg chg="add mod">
          <ac:chgData name="Dave Glover" userId="baf1cdae0a412c89" providerId="LiveId" clId="{ACBEEFB0-467E-4A43-A5DF-C956C4866484}" dt="2020-10-14T23:48:21.944" v="1251" actId="1038"/>
          <ac:cxnSpMkLst>
            <pc:docMk/>
            <pc:sldMk cId="0" sldId="2076138166"/>
            <ac:cxnSpMk id="32" creationId="{3B81D555-A38B-44F0-825D-1DADC884AFAE}"/>
          </ac:cxnSpMkLst>
        </pc:cxnChg>
        <pc:cxnChg chg="add del mod">
          <ac:chgData name="Dave Glover" userId="baf1cdae0a412c89" providerId="LiveId" clId="{ACBEEFB0-467E-4A43-A5DF-C956C4866484}" dt="2020-10-14T23:43:29.226" v="1205" actId="478"/>
          <ac:cxnSpMkLst>
            <pc:docMk/>
            <pc:sldMk cId="0" sldId="2076138166"/>
            <ac:cxnSpMk id="34" creationId="{A444F8B0-EFB8-4D2A-8EC5-EE67B309CE56}"/>
          </ac:cxnSpMkLst>
        </pc:cxnChg>
        <pc:cxnChg chg="mod">
          <ac:chgData name="Dave Glover" userId="baf1cdae0a412c89" providerId="LiveId" clId="{ACBEEFB0-467E-4A43-A5DF-C956C4866484}" dt="2020-10-14T23:48:21.944" v="1251" actId="1038"/>
          <ac:cxnSpMkLst>
            <pc:docMk/>
            <pc:sldMk cId="0" sldId="2076138166"/>
            <ac:cxnSpMk id="62" creationId="{B59EB95E-667F-47AF-9266-BD2918CFD203}"/>
          </ac:cxnSpMkLst>
        </pc:cxnChg>
        <pc:cxnChg chg="mod">
          <ac:chgData name="Dave Glover" userId="baf1cdae0a412c89" providerId="LiveId" clId="{ACBEEFB0-467E-4A43-A5DF-C956C4866484}" dt="2020-10-14T23:48:21.944" v="1251" actId="1038"/>
          <ac:cxnSpMkLst>
            <pc:docMk/>
            <pc:sldMk cId="0" sldId="2076138166"/>
            <ac:cxnSpMk id="63" creationId="{5BFA4AA7-2C52-44DF-A96C-E348161BDC14}"/>
          </ac:cxnSpMkLst>
        </pc:cxnChg>
        <pc:cxnChg chg="mod">
          <ac:chgData name="Dave Glover" userId="baf1cdae0a412c89" providerId="LiveId" clId="{ACBEEFB0-467E-4A43-A5DF-C956C4866484}" dt="2020-10-14T23:48:21.944" v="1251" actId="1038"/>
          <ac:cxnSpMkLst>
            <pc:docMk/>
            <pc:sldMk cId="0" sldId="2076138166"/>
            <ac:cxnSpMk id="72" creationId="{D9D5E46E-C415-4133-9325-8AD091C96BC4}"/>
          </ac:cxnSpMkLst>
        </pc:cxnChg>
        <pc:cxnChg chg="mod">
          <ac:chgData name="Dave Glover" userId="baf1cdae0a412c89" providerId="LiveId" clId="{ACBEEFB0-467E-4A43-A5DF-C956C4866484}" dt="2020-10-14T23:48:21.944" v="1251" actId="1038"/>
          <ac:cxnSpMkLst>
            <pc:docMk/>
            <pc:sldMk cId="0" sldId="2076138166"/>
            <ac:cxnSpMk id="73" creationId="{7A7CFC2B-B2A6-49FB-8E40-0FA5DBFB32A9}"/>
          </ac:cxnSpMkLst>
        </pc:cxnChg>
        <pc:cxnChg chg="mod">
          <ac:chgData name="Dave Glover" userId="baf1cdae0a412c89" providerId="LiveId" clId="{ACBEEFB0-467E-4A43-A5DF-C956C4866484}" dt="2020-10-14T23:48:21.944" v="1251" actId="1038"/>
          <ac:cxnSpMkLst>
            <pc:docMk/>
            <pc:sldMk cId="0" sldId="2076138166"/>
            <ac:cxnSpMk id="74" creationId="{381C368F-AE56-478F-BB9D-87DB6EEFF508}"/>
          </ac:cxnSpMkLst>
        </pc:cxnChg>
        <pc:cxnChg chg="mod ord">
          <ac:chgData name="Dave Glover" userId="baf1cdae0a412c89" providerId="LiveId" clId="{ACBEEFB0-467E-4A43-A5DF-C956C4866484}" dt="2020-10-14T23:48:21.944" v="1251" actId="1038"/>
          <ac:cxnSpMkLst>
            <pc:docMk/>
            <pc:sldMk cId="0" sldId="2076138166"/>
            <ac:cxnSpMk id="75" creationId="{85EAF4E5-0BAB-48FB-8EA9-CF9901AA3326}"/>
          </ac:cxnSpMkLst>
        </pc:cxnChg>
      </pc:sldChg>
      <pc:sldChg chg="add del">
        <pc:chgData name="Dave Glover" userId="baf1cdae0a412c89" providerId="LiveId" clId="{ACBEEFB0-467E-4A43-A5DF-C956C4866484}" dt="2020-10-14T23:33:42.080" v="976" actId="47"/>
        <pc:sldMkLst>
          <pc:docMk/>
          <pc:sldMk cId="2999346077" sldId="2076138167"/>
        </pc:sldMkLst>
      </pc:sldChg>
      <pc:sldChg chg="add del">
        <pc:chgData name="Dave Glover" userId="baf1cdae0a412c89" providerId="LiveId" clId="{ACBEEFB0-467E-4A43-A5DF-C956C4866484}" dt="2020-10-14T23:34:12.593" v="980" actId="47"/>
        <pc:sldMkLst>
          <pc:docMk/>
          <pc:sldMk cId="0" sldId="2076138168"/>
        </pc:sldMkLst>
      </pc:sldChg>
      <pc:sldChg chg="modSp add mod modNotes">
        <pc:chgData name="Dave Glover" userId="baf1cdae0a412c89" providerId="LiveId" clId="{ACBEEFB0-467E-4A43-A5DF-C956C4866484}" dt="2020-10-20T01:34:38.507" v="3139"/>
        <pc:sldMkLst>
          <pc:docMk/>
          <pc:sldMk cId="0" sldId="2076138169"/>
        </pc:sldMkLst>
        <pc:spChg chg="mod">
          <ac:chgData name="Dave Glover" userId="baf1cdae0a412c89" providerId="LiveId" clId="{ACBEEFB0-467E-4A43-A5DF-C956C4866484}" dt="2020-10-14T23:37:03.469" v="1009" actId="14100"/>
          <ac:spMkLst>
            <pc:docMk/>
            <pc:sldMk cId="0" sldId="2076138169"/>
            <ac:spMk id="2" creationId="{00000000-0000-0000-0000-000000000000}"/>
          </ac:spMkLst>
        </pc:spChg>
      </pc:sldChg>
      <pc:sldChg chg="add del">
        <pc:chgData name="Dave Glover" userId="baf1cdae0a412c89" providerId="LiveId" clId="{ACBEEFB0-467E-4A43-A5DF-C956C4866484}" dt="2020-10-14T23:33:59.574" v="978"/>
        <pc:sldMkLst>
          <pc:docMk/>
          <pc:sldMk cId="2559335597" sldId="2076138169"/>
        </pc:sldMkLst>
      </pc:sldChg>
      <pc:sldChg chg="modSp add del mod">
        <pc:chgData name="Dave Glover" userId="baf1cdae0a412c89" providerId="LiveId" clId="{ACBEEFB0-467E-4A43-A5DF-C956C4866484}" dt="2020-10-20T01:11:40.551" v="2272" actId="47"/>
        <pc:sldMkLst>
          <pc:docMk/>
          <pc:sldMk cId="1410980655" sldId="2076138170"/>
        </pc:sldMkLst>
        <pc:spChg chg="mod">
          <ac:chgData name="Dave Glover" userId="baf1cdae0a412c89" providerId="LiveId" clId="{ACBEEFB0-467E-4A43-A5DF-C956C4866484}" dt="2020-10-20T01:11:21.826" v="2271" actId="6549"/>
          <ac:spMkLst>
            <pc:docMk/>
            <pc:sldMk cId="1410980655" sldId="2076138170"/>
            <ac:spMk id="2" creationId="{DA01E2FF-8852-44ED-880C-ACCFCA4557B3}"/>
          </ac:spMkLst>
        </pc:spChg>
      </pc:sldChg>
      <pc:sldChg chg="modSp add mod modNotes">
        <pc:chgData name="Dave Glover" userId="baf1cdae0a412c89" providerId="LiveId" clId="{ACBEEFB0-467E-4A43-A5DF-C956C4866484}" dt="2020-10-20T01:34:38.507" v="3139"/>
        <pc:sldMkLst>
          <pc:docMk/>
          <pc:sldMk cId="4122815205" sldId="2076138171"/>
        </pc:sldMkLst>
        <pc:spChg chg="mod">
          <ac:chgData name="Dave Glover" userId="baf1cdae0a412c89" providerId="LiveId" clId="{ACBEEFB0-467E-4A43-A5DF-C956C4866484}" dt="2020-10-16T10:59:04.439" v="1953" actId="6549"/>
          <ac:spMkLst>
            <pc:docMk/>
            <pc:sldMk cId="4122815205" sldId="2076138171"/>
            <ac:spMk id="2" creationId="{00000000-0000-0000-0000-000000000000}"/>
          </ac:spMkLst>
        </pc:spChg>
      </pc:sldChg>
      <pc:sldChg chg="modSp add mod modNotes">
        <pc:chgData name="Dave Glover" userId="baf1cdae0a412c89" providerId="LiveId" clId="{ACBEEFB0-467E-4A43-A5DF-C956C4866484}" dt="2020-10-20T01:34:38.507" v="3139"/>
        <pc:sldMkLst>
          <pc:docMk/>
          <pc:sldMk cId="0" sldId="2076138172"/>
        </pc:sldMkLst>
        <pc:spChg chg="mod">
          <ac:chgData name="Dave Glover" userId="baf1cdae0a412c89" providerId="LiveId" clId="{ACBEEFB0-467E-4A43-A5DF-C956C4866484}" dt="2020-10-20T01:13:25.872" v="2353" actId="20577"/>
          <ac:spMkLst>
            <pc:docMk/>
            <pc:sldMk cId="0" sldId="2076138172"/>
            <ac:spMk id="3" creationId="{00000000-0000-0000-0000-000000000000}"/>
          </ac:spMkLst>
        </pc:spChg>
      </pc:sldChg>
      <pc:sldChg chg="add del">
        <pc:chgData name="Dave Glover" userId="baf1cdae0a412c89" providerId="LiveId" clId="{ACBEEFB0-467E-4A43-A5DF-C956C4866484}" dt="2020-10-16T23:58:20.312" v="1962" actId="47"/>
        <pc:sldMkLst>
          <pc:docMk/>
          <pc:sldMk cId="1943844324" sldId="2076138172"/>
        </pc:sldMkLst>
      </pc:sldChg>
      <pc:sldChg chg="add">
        <pc:chgData name="Dave Glover" userId="baf1cdae0a412c89" providerId="LiveId" clId="{ACBEEFB0-467E-4A43-A5DF-C956C4866484}" dt="2020-10-20T01:14:17.331" v="2356"/>
        <pc:sldMkLst>
          <pc:docMk/>
          <pc:sldMk cId="1572581393" sldId="2076138173"/>
        </pc:sldMkLst>
      </pc:sldChg>
      <pc:sldChg chg="add modNotes">
        <pc:chgData name="Dave Glover" userId="baf1cdae0a412c89" providerId="LiveId" clId="{ACBEEFB0-467E-4A43-A5DF-C956C4866484}" dt="2020-10-20T01:34:38.507" v="3139"/>
        <pc:sldMkLst>
          <pc:docMk/>
          <pc:sldMk cId="0" sldId="2076138174"/>
        </pc:sldMkLst>
      </pc:sldChg>
      <pc:sldChg chg="delSp modSp mod modNotes modNotesTx">
        <pc:chgData name="Dave Glover" userId="baf1cdae0a412c89" providerId="LiveId" clId="{ACBEEFB0-467E-4A43-A5DF-C956C4866484}" dt="2020-10-20T04:13:13.114" v="3292" actId="27636"/>
        <pc:sldMkLst>
          <pc:docMk/>
          <pc:sldMk cId="1097545851" sldId="2076138175"/>
        </pc:sldMkLst>
        <pc:spChg chg="del mod">
          <ac:chgData name="Dave Glover" userId="baf1cdae0a412c89" providerId="LiveId" clId="{ACBEEFB0-467E-4A43-A5DF-C956C4866484}" dt="2020-10-20T02:49:39.547" v="3247" actId="478"/>
          <ac:spMkLst>
            <pc:docMk/>
            <pc:sldMk cId="1097545851" sldId="2076138175"/>
            <ac:spMk id="2" creationId="{00000000-0000-0000-0000-000000000000}"/>
          </ac:spMkLst>
        </pc:spChg>
        <pc:spChg chg="mod">
          <ac:chgData name="Dave Glover" userId="baf1cdae0a412c89" providerId="LiveId" clId="{ACBEEFB0-467E-4A43-A5DF-C956C4866484}" dt="2020-10-20T02:51:11.605" v="3252" actId="1076"/>
          <ac:spMkLst>
            <pc:docMk/>
            <pc:sldMk cId="1097545851" sldId="2076138175"/>
            <ac:spMk id="5" creationId="{F3E48BD6-4099-436E-9BD9-EB963D234EB7}"/>
          </ac:spMkLst>
        </pc:spChg>
      </pc:sldChg>
      <pc:sldChg chg="add del modTransition">
        <pc:chgData name="Dave Glover" userId="baf1cdae0a412c89" providerId="LiveId" clId="{ACBEEFB0-467E-4A43-A5DF-C956C4866484}" dt="2020-10-20T04:37:33.674" v="3554"/>
        <pc:sldMkLst>
          <pc:docMk/>
          <pc:sldMk cId="276401154" sldId="2076138176"/>
        </pc:sldMkLst>
      </pc:sldChg>
      <pc:sldChg chg="addSp delSp modSp new del mod">
        <pc:chgData name="Dave Glover" userId="baf1cdae0a412c89" providerId="LiveId" clId="{ACBEEFB0-467E-4A43-A5DF-C956C4866484}" dt="2020-10-20T04:37:18.195" v="3552" actId="47"/>
        <pc:sldMkLst>
          <pc:docMk/>
          <pc:sldMk cId="1579373049" sldId="2076138176"/>
        </pc:sldMkLst>
        <pc:spChg chg="del">
          <ac:chgData name="Dave Glover" userId="baf1cdae0a412c89" providerId="LiveId" clId="{ACBEEFB0-467E-4A43-A5DF-C956C4866484}" dt="2020-10-20T04:35:57.190" v="3540" actId="478"/>
          <ac:spMkLst>
            <pc:docMk/>
            <pc:sldMk cId="1579373049" sldId="2076138176"/>
            <ac:spMk id="2" creationId="{0D363AAB-8804-485E-9958-B64E8800F49C}"/>
          </ac:spMkLst>
        </pc:spChg>
        <pc:spChg chg="del">
          <ac:chgData name="Dave Glover" userId="baf1cdae0a412c89" providerId="LiveId" clId="{ACBEEFB0-467E-4A43-A5DF-C956C4866484}" dt="2020-10-20T04:35:49.732" v="3535"/>
          <ac:spMkLst>
            <pc:docMk/>
            <pc:sldMk cId="1579373049" sldId="2076138176"/>
            <ac:spMk id="3" creationId="{16D9FA43-541E-479E-BFDF-9BB4CE9BF6EE}"/>
          </ac:spMkLst>
        </pc:spChg>
        <pc:spChg chg="add mod">
          <ac:chgData name="Dave Glover" userId="baf1cdae0a412c89" providerId="LiveId" clId="{ACBEEFB0-467E-4A43-A5DF-C956C4866484}" dt="2020-10-20T04:37:11.079" v="3551" actId="478"/>
          <ac:spMkLst>
            <pc:docMk/>
            <pc:sldMk cId="1579373049" sldId="2076138176"/>
            <ac:spMk id="7" creationId="{2615D7D0-3E4C-445A-B6C3-B508599C3EA2}"/>
          </ac:spMkLst>
        </pc:spChg>
        <pc:picChg chg="add del mod">
          <ac:chgData name="Dave Glover" userId="baf1cdae0a412c89" providerId="LiveId" clId="{ACBEEFB0-467E-4A43-A5DF-C956C4866484}" dt="2020-10-20T04:37:11.079" v="3551" actId="478"/>
          <ac:picMkLst>
            <pc:docMk/>
            <pc:sldMk cId="1579373049" sldId="2076138176"/>
            <ac:picMk id="5" creationId="{6A01C641-EFFD-440F-AADE-442DF9ABFD92}"/>
          </ac:picMkLst>
        </pc:picChg>
      </pc:sldChg>
      <pc:sldChg chg="addSp modSp add mod modAnim">
        <pc:chgData name="Dave Glover" userId="baf1cdae0a412c89" providerId="LiveId" clId="{ACBEEFB0-467E-4A43-A5DF-C956C4866484}" dt="2020-10-20T04:41:56.344" v="3573" actId="13822"/>
        <pc:sldMkLst>
          <pc:docMk/>
          <pc:sldMk cId="1839355418" sldId="2076138176"/>
        </pc:sldMkLst>
        <pc:spChg chg="add mod ord">
          <ac:chgData name="Dave Glover" userId="baf1cdae0a412c89" providerId="LiveId" clId="{ACBEEFB0-467E-4A43-A5DF-C956C4866484}" dt="2020-10-20T04:41:56.344" v="3573" actId="13822"/>
          <ac:spMkLst>
            <pc:docMk/>
            <pc:sldMk cId="1839355418" sldId="2076138176"/>
            <ac:spMk id="19" creationId="{AD966E70-C190-46F0-8B1B-EE71B05C5095}"/>
          </ac:spMkLst>
        </pc:spChg>
        <pc:spChg chg="mod">
          <ac:chgData name="Dave Glover" userId="baf1cdae0a412c89" providerId="LiveId" clId="{ACBEEFB0-467E-4A43-A5DF-C956C4866484}" dt="2020-10-20T04:38:59.615" v="3559" actId="17032"/>
          <ac:spMkLst>
            <pc:docMk/>
            <pc:sldMk cId="1839355418" sldId="2076138176"/>
            <ac:spMk id="22" creationId="{C7D1C147-5DA5-4BA9-9A46-1E1FDDF4CE3D}"/>
          </ac:spMkLst>
        </pc:spChg>
        <pc:spChg chg="mod">
          <ac:chgData name="Dave Glover" userId="baf1cdae0a412c89" providerId="LiveId" clId="{ACBEEFB0-467E-4A43-A5DF-C956C4866484}" dt="2020-10-20T04:39:59.295" v="3566" actId="14100"/>
          <ac:spMkLst>
            <pc:docMk/>
            <pc:sldMk cId="1839355418" sldId="2076138176"/>
            <ac:spMk id="44" creationId="{75B936CB-059F-4745-B078-49FF301CCB89}"/>
          </ac:spMkLst>
        </pc:spChg>
        <pc:spChg chg="mod">
          <ac:chgData name="Dave Glover" userId="baf1cdae0a412c89" providerId="LiveId" clId="{ACBEEFB0-467E-4A43-A5DF-C956C4866484}" dt="2020-10-20T04:40:13.901" v="3570" actId="1038"/>
          <ac:spMkLst>
            <pc:docMk/>
            <pc:sldMk cId="1839355418" sldId="2076138176"/>
            <ac:spMk id="45" creationId="{CC394027-9BAB-45FF-967C-65F737463C8C}"/>
          </ac:spMkLst>
        </pc:spChg>
      </pc:sldChg>
      <pc:sldMasterChg chg="delSldLayout">
        <pc:chgData name="Dave Glover" userId="baf1cdae0a412c89" providerId="LiveId" clId="{ACBEEFB0-467E-4A43-A5DF-C956C4866484}" dt="2020-10-17T00:06:36.171" v="1963" actId="47"/>
        <pc:sldMasterMkLst>
          <pc:docMk/>
          <pc:sldMasterMk cId="3588427678" sldId="2147485099"/>
        </pc:sldMasterMkLst>
        <pc:sldLayoutChg chg="del">
          <pc:chgData name="Dave Glover" userId="baf1cdae0a412c89" providerId="LiveId" clId="{ACBEEFB0-467E-4A43-A5DF-C956C4866484}" dt="2020-10-14T22:56:57.534" v="327" actId="47"/>
          <pc:sldLayoutMkLst>
            <pc:docMk/>
            <pc:sldMasterMk cId="3588427678" sldId="2147485099"/>
            <pc:sldLayoutMk cId="1856344677" sldId="2147485108"/>
          </pc:sldLayoutMkLst>
        </pc:sldLayoutChg>
        <pc:sldLayoutChg chg="del">
          <pc:chgData name="Dave Glover" userId="baf1cdae0a412c89" providerId="LiveId" clId="{ACBEEFB0-467E-4A43-A5DF-C956C4866484}" dt="2020-10-16T10:42:44.504" v="1933" actId="2696"/>
          <pc:sldLayoutMkLst>
            <pc:docMk/>
            <pc:sldMasterMk cId="3588427678" sldId="2147485099"/>
            <pc:sldLayoutMk cId="559527402" sldId="2147485124"/>
          </pc:sldLayoutMkLst>
        </pc:sldLayoutChg>
        <pc:sldLayoutChg chg="del">
          <pc:chgData name="Dave Glover" userId="baf1cdae0a412c89" providerId="LiveId" clId="{ACBEEFB0-467E-4A43-A5DF-C956C4866484}" dt="2020-10-17T00:06:36.171" v="1963" actId="47"/>
          <pc:sldLayoutMkLst>
            <pc:docMk/>
            <pc:sldMasterMk cId="3588427678" sldId="2147485099"/>
            <pc:sldLayoutMk cId="795572599" sldId="21474851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A085DAF-9F10-48BF-B78D-254D22D6E7BB}" type="datetimeFigureOut">
              <a:t>10/30/2020</a:t>
            </a:fld>
            <a:endParaRPr/>
          </a:p>
        </p:txBody>
      </p:sp>
      <p:sp>
        <p:nvSpPr>
          <p:cNvPr id="4" name="SlideImage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B9DA494-B994-4962-A04D-0A79E4D8ADC9}"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eatured.cha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coustic_cryptanalysis"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Electromagnetic_radi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oftware_bug" TargetMode="External"/><Relationship Id="rId5" Type="http://schemas.openxmlformats.org/officeDocument/2006/relationships/hyperlink" Target="https://en.wikipedia.org/wiki/Cryptanalysis" TargetMode="External"/><Relationship Id="rId10" Type="http://schemas.openxmlformats.org/officeDocument/2006/relationships/hyperlink" Target="https://d86o2zu8ugzlg.cloudfront.net/mediatek-craft/documents/MediaTek-MT3620-Product-Brief-PDFMT3620PBA4-0919.pdf" TargetMode="External"/><Relationship Id="rId4" Type="http://schemas.openxmlformats.org/officeDocument/2006/relationships/hyperlink" Target="https://en.wikipedia.org/wiki/Implementation" TargetMode="External"/><Relationship Id="rId9" Type="http://schemas.openxmlformats.org/officeDocument/2006/relationships/hyperlink" Target="https://docs.microsoft.com/en-au/azure-sphere/product-overview/what-is-azure-spher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xnews.com/tech/new-orleans-cyberattack-costing-city-close-to-1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pcmag.com%2Fnews%2Fhackers-plead-guilty-to-creating-mirai-botnet&amp;data=04%7C01%7CDave.Glover%40microsoft.com%7Cd3da601d2af74112b47708d872331519%7C72f988bf86f141af91ab2d7cd011db47%7C1%7C0%7C637384911025013714%7CUnknown%7CTWFpbGZsb3d8eyJWIjoiMC4wLjAwMDAiLCJQIjoiV2luMzIiLCJBTiI6Ik1haWwiLCJXVCI6Mn0%3D%7C1000&amp;sdata=ix1xd4gf71z5dBiZPvSr4kwDjko9EsgFFXH7eKUijt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Set up</a:t>
            </a:r>
          </a:p>
          <a:p>
            <a:pPr marL="228600" indent="-228600">
              <a:buFont typeface="+mj-lt"/>
              <a:buAutoNum type="arabicPeriod"/>
            </a:pPr>
            <a:r>
              <a:rPr lang="en-AU"/>
              <a:t>Preconfigure </a:t>
            </a:r>
            <a:r>
              <a:rPr lang="en-AU" err="1"/>
              <a:t>app_manifest.json</a:t>
            </a:r>
            <a:endParaRPr lang="en-AU"/>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Calibri" panose="020F0502020204030204" pitchFamily="34" charset="0"/>
                <a:ea typeface="Times New Roman" panose="02020603050405020304" pitchFamily="18" charset="0"/>
              </a:rPr>
              <a:t>Load </a:t>
            </a:r>
            <a:r>
              <a:rPr lang="en-US" sz="1800" u="sng">
                <a:solidFill>
                  <a:srgbClr val="0563C1"/>
                </a:solidFill>
                <a:effectLst/>
                <a:latin typeface="Calibri" panose="020F0502020204030204" pitchFamily="34" charset="0"/>
                <a:ea typeface="Times New Roman" panose="02020603050405020304" pitchFamily="18" charset="0"/>
                <a:hlinkClick r:id="rId3"/>
              </a:rPr>
              <a:t>https://featured.chat</a:t>
            </a:r>
            <a:r>
              <a:rPr lang="en-US" sz="1800">
                <a:effectLst/>
                <a:latin typeface="Calibri" panose="020F0502020204030204" pitchFamily="34" charset="0"/>
                <a:ea typeface="Times New Roman" panose="02020603050405020304" pitchFamily="18" charset="0"/>
              </a:rPr>
              <a:t> on a browser window and login with your Twitch account</a:t>
            </a:r>
            <a:endParaRPr lang="en-AU" sz="1800">
              <a:effectLst/>
              <a:latin typeface="Calibri" panose="020F0502020204030204" pitchFamily="34" charset="0"/>
              <a:ea typeface="Calibri" panose="020F0502020204030204" pitchFamily="34" charset="0"/>
            </a:endParaRPr>
          </a:p>
          <a:p>
            <a:pPr marL="228600" indent="-228600">
              <a:buFont typeface="+mj-lt"/>
              <a:buAutoNum type="arabicPeriod"/>
            </a:pPr>
            <a:r>
              <a:rPr lang="en-AU"/>
              <a:t>Open https://github.com/gloveboxes/Azure-Sphere-Learning-Path/tree/master/samples/LearnTV/end_to_end_demo_avnet</a:t>
            </a:r>
          </a:p>
          <a:p>
            <a:pPr marL="228600" indent="-228600">
              <a:buFont typeface="+mj-lt"/>
              <a:buAutoNum type="arabicPeriod"/>
            </a:pPr>
            <a:r>
              <a:rPr lang="en-AU"/>
              <a:t>Open https://cs110037ffe87b282f1.z23.web.core.windows.net/</a:t>
            </a:r>
          </a:p>
          <a:p>
            <a:pPr marL="228600" indent="-228600">
              <a:buFont typeface="+mj-lt"/>
              <a:buAutoNum type="arabicPeriod"/>
            </a:pPr>
            <a:endParaRPr lang="en-AU"/>
          </a:p>
          <a:p>
            <a:pPr marL="228600" indent="-228600">
              <a:buFont typeface="+mj-lt"/>
              <a:buAutoNum type="arabicPeriod"/>
            </a:pPr>
            <a:r>
              <a:rPr lang="en-AU"/>
              <a:t>Delete existing on sphere apps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1</a:t>
            </a:fld>
            <a:endParaRPr lang="en-AU"/>
          </a:p>
        </p:txBody>
      </p:sp>
    </p:spTree>
    <p:extLst>
      <p:ext uri="{BB962C8B-B14F-4D97-AF65-F5344CB8AC3E}">
        <p14:creationId xmlns:p14="http://schemas.microsoft.com/office/powerpoint/2010/main" val="377734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Microsoft and the industry identified 7 properties to building highly-secure network connected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I’m not going to go into each of these in any detail – see the link at bottom aka.ms/7properties</a:t>
            </a:r>
          </a:p>
          <a:p>
            <a:endParaRPr lang="en-US" sz="1800"/>
          </a:p>
          <a:p>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Hardware root of trust</a:t>
            </a:r>
            <a:r>
              <a:rPr lang="en-US" sz="1200" b="0" i="0" kern="1200">
                <a:solidFill>
                  <a:schemeClr val="tx1"/>
                </a:solidFill>
                <a:effectLst/>
                <a:latin typeface="+mn-lt"/>
                <a:ea typeface="+mn-ea"/>
                <a:cs typeface="+mn-cs"/>
              </a:rPr>
              <a:t> identifies a device with unforgeable cryptographic keys protected by </a:t>
            </a:r>
            <a:r>
              <a:rPr lang="en-US" sz="1200" b="0" i="0" kern="1200" err="1">
                <a:solidFill>
                  <a:schemeClr val="tx1"/>
                </a:solidFill>
                <a:effectLst/>
                <a:latin typeface="+mn-lt"/>
                <a:ea typeface="+mn-ea"/>
                <a:cs typeface="+mn-cs"/>
              </a:rPr>
              <a:t>hw</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Dynamic Compartments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hw</a:t>
            </a:r>
            <a:r>
              <a:rPr lang="en-US" sz="1200" b="0" i="0" kern="1200">
                <a:solidFill>
                  <a:schemeClr val="tx1"/>
                </a:solidFill>
                <a:effectLst/>
                <a:latin typeface="+mn-lt"/>
                <a:ea typeface="+mn-ea"/>
                <a:cs typeface="+mn-cs"/>
              </a:rPr>
              <a:t> barriers between software components that prevent a security breach in one layer reaching another layer</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Certificate-based authentication</a:t>
            </a:r>
            <a:r>
              <a:rPr lang="en-US" sz="1200" b="0" i="0" kern="1200">
                <a:solidFill>
                  <a:schemeClr val="tx1"/>
                </a:solidFill>
                <a:effectLst/>
                <a:latin typeface="+mn-lt"/>
                <a:ea typeface="+mn-ea"/>
                <a:cs typeface="+mn-cs"/>
              </a:rPr>
              <a:t> proven using Hardware Root of Trust cryptographic key to prove the identity of the device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Renewable security.</a:t>
            </a:r>
            <a:r>
              <a:rPr lang="en-US" sz="1200" b="0" i="0" kern="1200">
                <a:solidFill>
                  <a:schemeClr val="tx1"/>
                </a:solidFill>
                <a:effectLst/>
                <a:latin typeface="+mn-lt"/>
                <a:ea typeface="+mn-ea"/>
                <a:cs typeface="+mn-cs"/>
              </a:rPr>
              <a:t> The device software is automatically updated to correct known vulnerabilities or security breaches. </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Failure Reporting </a:t>
            </a:r>
            <a:r>
              <a:rPr lang="en-US" sz="1200" b="0" i="0" kern="1200">
                <a:solidFill>
                  <a:schemeClr val="tx1"/>
                </a:solidFill>
                <a:effectLst/>
                <a:latin typeface="+mn-lt"/>
                <a:ea typeface="+mn-ea"/>
                <a:cs typeface="+mn-cs"/>
              </a:rPr>
              <a:t>A software failure, such as buffer overrun attack should be reported to cloud based failure analysis systems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Defense in Depth</a:t>
            </a:r>
            <a:r>
              <a:rPr lang="en-US" sz="1200" b="0"/>
              <a:t> </a:t>
            </a:r>
            <a:r>
              <a:rPr lang="en-US" sz="1200" b="0" i="0" kern="1200">
                <a:solidFill>
                  <a:schemeClr val="tx1"/>
                </a:solidFill>
                <a:effectLst/>
                <a:latin typeface="+mn-lt"/>
                <a:ea typeface="+mn-ea"/>
                <a:cs typeface="+mn-cs"/>
              </a:rPr>
              <a:t>multiple layers of protection, each layer verifying the next layer is secure. </a:t>
            </a:r>
            <a:endParaRPr lang="en-US" sz="1200" b="1"/>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Small trusted computing base</a:t>
            </a:r>
            <a:r>
              <a:rPr lang="en-US" sz="1200" b="0" i="0" kern="1200">
                <a:solidFill>
                  <a:schemeClr val="tx1"/>
                </a:solidFill>
                <a:effectLst/>
                <a:latin typeface="+mn-lt"/>
                <a:ea typeface="+mn-ea"/>
                <a:cs typeface="+mn-cs"/>
              </a:rPr>
              <a:t>, </a:t>
            </a:r>
            <a:r>
              <a:rPr lang="en-US" sz="1200" err="1"/>
              <a:t>hw</a:t>
            </a:r>
            <a:r>
              <a:rPr lang="en-US" sz="1200"/>
              <a:t> and </a:t>
            </a:r>
            <a:r>
              <a:rPr lang="en-US" sz="1200" err="1"/>
              <a:t>sw</a:t>
            </a:r>
            <a:r>
              <a:rPr lang="en-US" sz="1200"/>
              <a:t>, together to protect the device identity and enforce security policies.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1559641">
              <a:defRPr/>
            </a:pPr>
            <a:fld id="{3D7B9D4F-5F19-438C-92E8-037C6AE8F87D}" type="slidenum">
              <a:rPr lang="en-US">
                <a:solidFill>
                  <a:prstClr val="black"/>
                </a:solidFill>
                <a:latin typeface="Calibri"/>
              </a:rPr>
              <a:pPr defTabSz="1559641">
                <a:defRPr/>
              </a:pPr>
              <a:t>10</a:t>
            </a:fld>
            <a:endParaRPr lang="en-US">
              <a:solidFill>
                <a:prstClr val="black"/>
              </a:solidFill>
              <a:latin typeface="Calibri"/>
            </a:endParaRPr>
          </a:p>
        </p:txBody>
      </p:sp>
    </p:spTree>
    <p:extLst>
      <p:ext uri="{BB962C8B-B14F-4D97-AF65-F5344CB8AC3E}">
        <p14:creationId xmlns:p14="http://schemas.microsoft.com/office/powerpoint/2010/main" val="31609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4" name="Slide Number Placeholder 3"/>
          <p:cNvSpPr>
            <a:spLocks noGrp="1"/>
          </p:cNvSpPr>
          <p:nvPr>
            <p:ph type="sldNum" sz="quarter" idx="10"/>
          </p:nvPr>
        </p:nvSpPr>
        <p:spPr/>
        <p:txBody>
          <a:bodyPr/>
          <a:lstStyle/>
          <a:p>
            <a:pPr defTabSz="1529004">
              <a:defRPr/>
            </a:pPr>
            <a:fld id="{3D7B9D4F-5F19-438C-92E8-037C6AE8F87D}" type="slidenum">
              <a:rPr lang="en-US">
                <a:solidFill>
                  <a:prstClr val="black"/>
                </a:solidFill>
                <a:latin typeface="Segoe UI" pitchFamily="34" charset="0"/>
              </a:rPr>
              <a:pPr defTabSz="1529004">
                <a:defRPr/>
              </a:pPr>
              <a:t>11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1BD623B7-EC5C-4920-969F-4D91500DD43A}"/>
              </a:ext>
            </a:extLst>
          </p:cNvPr>
          <p:cNvSpPr>
            <a:spLocks noGrp="1"/>
          </p:cNvSpPr>
          <p:nvPr>
            <p:ph type="body" idx="1"/>
          </p:nvPr>
        </p:nvSpPr>
        <p:spPr/>
        <p:txBody>
          <a:bodyPr/>
          <a:lstStyle/>
          <a:p>
            <a:pPr marL="0" indent="0">
              <a:buFont typeface="Arial" panose="020B0604020202020204" pitchFamily="34" charset="0"/>
              <a:buNone/>
            </a:pPr>
            <a:r>
              <a:rPr lang="en-GB"/>
              <a:t>D: Talk about Azure Sphere</a:t>
            </a:r>
          </a:p>
          <a:p>
            <a:pPr marL="0" indent="0">
              <a:buFont typeface="Arial" panose="020B0604020202020204" pitchFamily="34" charset="0"/>
              <a:buNone/>
            </a:pP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It Implements the 7 properties of secure systems - Secure by default – everything is locked down!</a:t>
            </a:r>
          </a:p>
          <a:p>
            <a:pPr marL="171450" indent="-171450">
              <a:buFont typeface="Arial" panose="020B0604020202020204" pitchFamily="34" charset="0"/>
              <a:buChar char="•"/>
            </a:pPr>
            <a:r>
              <a:rPr lang="en-GB"/>
              <a:t>Azure Sphere is a new class of secured, connected, crossover MCUs. </a:t>
            </a:r>
          </a:p>
          <a:p>
            <a:pPr marL="171450" indent="-171450">
              <a:buFont typeface="Arial" panose="020B0604020202020204" pitchFamily="34" charset="0"/>
              <a:buChar char="•"/>
            </a:pPr>
            <a:r>
              <a:rPr lang="en-GB"/>
              <a:t>It supports real-time processing alongside a high level secure 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endParaRPr lang="en-GB"/>
          </a:p>
          <a:p>
            <a:pPr marL="228600" indent="-228600">
              <a:buFont typeface="+mj-lt"/>
              <a:buAutoNum type="arabicPeriod"/>
            </a:pPr>
            <a:r>
              <a:rPr lang="en-GB"/>
              <a:t>Azure Sphere certified MCUs: Provide secure, dependable hardware root of trust.</a:t>
            </a:r>
          </a:p>
          <a:p>
            <a:pPr marL="228600" indent="-228600">
              <a:buFont typeface="+mj-lt"/>
              <a:buAutoNum type="arabicPeriod"/>
            </a:pPr>
            <a:r>
              <a:rPr lang="en-GB"/>
              <a:t>Azure Sphere OS with ongoing updates create the secure IoT platform. Azure OS is a hardened version of embedded Linux.</a:t>
            </a:r>
          </a:p>
          <a:p>
            <a:pPr marL="228600" indent="-228600">
              <a:buFont typeface="+mj-lt"/>
              <a:buAutoNum type="arabicPeriod"/>
            </a:pPr>
            <a:r>
              <a:rPr lang="en-GB"/>
              <a:t>Azure Sphere Security Service: </a:t>
            </a: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brokers trust, detects emerging threats, and renews device security</a:t>
            </a:r>
          </a:p>
          <a:p>
            <a:pPr marL="228600" indent="-228600">
              <a:buFont typeface="+mj-lt"/>
              <a:buAutoNum type="arabicPeriod"/>
            </a:pPr>
            <a:endParaRPr kumimoji="0" lang="en-IN"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a:t>Build secure, internet connected solutions. Updated, controlled, monitored and maintained remotely.</a:t>
            </a:r>
          </a:p>
          <a:p>
            <a:pPr marL="228600" indent="-228600">
              <a:buFont typeface="+mj-lt"/>
              <a:buAutoNum type="arabicPeriod"/>
            </a:pPr>
            <a:endParaRPr lang="en-GB"/>
          </a:p>
        </p:txBody>
      </p:sp>
    </p:spTree>
    <p:extLst>
      <p:ext uri="{BB962C8B-B14F-4D97-AF65-F5344CB8AC3E}">
        <p14:creationId xmlns:p14="http://schemas.microsoft.com/office/powerpoint/2010/main" val="493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228B83F4-5D56-47B6-8F1B-48170D41C3FF}"/>
              </a:ext>
            </a:extLst>
          </p:cNvPr>
          <p:cNvSpPr>
            <a:spLocks noGrp="1"/>
          </p:cNvSpPr>
          <p:nvPr>
            <p:ph type="body" idx="1"/>
          </p:nvPr>
        </p:nvSpPr>
        <p:spPr/>
        <p:txBody>
          <a:bodyPr/>
          <a:lstStyle/>
          <a:p>
            <a:endParaRPr lang="en-GB"/>
          </a:p>
          <a:p>
            <a:r>
              <a:rPr lang="en-GB"/>
              <a:t>Let’s look at the Azure Sphere MCU design.</a:t>
            </a:r>
          </a:p>
          <a:p>
            <a:endParaRPr lang="en-GB"/>
          </a:p>
          <a:p>
            <a:r>
              <a:rPr lang="en-GB"/>
              <a:t>5 Core Microcontroller</a:t>
            </a:r>
          </a:p>
          <a:p>
            <a:r>
              <a:rPr lang="en-GB"/>
              <a:t>Highlighted in red</a:t>
            </a:r>
          </a:p>
          <a:p>
            <a:r>
              <a:rPr lang="en-GB"/>
              <a:t>2 x Real time cores</a:t>
            </a:r>
          </a:p>
          <a:p>
            <a:r>
              <a:rPr lang="en-GB"/>
              <a:t>1 x High level core</a:t>
            </a:r>
          </a:p>
          <a:p>
            <a:endParaRPr lang="en-GB"/>
          </a:p>
          <a:p>
            <a:pPr marL="228600" indent="-228600">
              <a:buFont typeface="+mj-lt"/>
              <a:buAutoNum type="arabicPeriod"/>
            </a:pPr>
            <a:r>
              <a:rPr lang="en-GB"/>
              <a:t>It’s a Multi Core Microcontroller</a:t>
            </a:r>
          </a:p>
          <a:p>
            <a:pPr marL="228600" indent="-228600">
              <a:buFont typeface="+mj-lt"/>
              <a:buAutoNum type="arabicPeriod"/>
            </a:pPr>
            <a:r>
              <a:rPr lang="en-GB"/>
              <a:t>2 x Cortex-M4F cores. Support for real-time, bare metal processing – Existing code, FreeRTOS, Tiny Machine Learning Models</a:t>
            </a:r>
          </a:p>
          <a:p>
            <a:pPr marL="228600" indent="-228600">
              <a:buFont typeface="+mj-lt"/>
              <a:buAutoNum type="arabicPeriod"/>
            </a:pPr>
            <a:r>
              <a:rPr lang="en-GB"/>
              <a:t>Connectivity Core for Dual Band </a:t>
            </a:r>
            <a:r>
              <a:rPr lang="en-GB" err="1"/>
              <a:t>Wifi</a:t>
            </a:r>
            <a:r>
              <a:rPr lang="en-GB"/>
              <a:t> - shipping in first chips (other connectivity to follow)</a:t>
            </a:r>
          </a:p>
          <a:p>
            <a:pPr marL="228600" indent="-228600">
              <a:buFont typeface="+mj-lt"/>
              <a:buAutoNum type="arabicPeriod"/>
            </a:pPr>
            <a:r>
              <a:rPr lang="en-GB"/>
              <a:t>The Pluton Security System Core responsible for implementing security policies</a:t>
            </a:r>
            <a:endParaRPr lang="en-GB" b="1"/>
          </a:p>
          <a:p>
            <a:pPr marL="228600" lvl="0" indent="-228600">
              <a:buFont typeface="+mj-lt"/>
              <a:buAutoNum type="arabicPeriod"/>
            </a:pPr>
            <a:r>
              <a:rPr lang="en-GB"/>
              <a:t>Firewalls – two-fold</a:t>
            </a:r>
          </a:p>
          <a:p>
            <a:pPr marL="685800" lvl="1" indent="-228600">
              <a:buFont typeface="+mj-lt"/>
              <a:buAutoNum type="arabicPeriod"/>
            </a:pPr>
            <a:r>
              <a:rPr lang="en-GB"/>
              <a:t>Silicon countermeasures to ensure that IO peripherals are only accessible by the core they are mapped</a:t>
            </a:r>
          </a:p>
          <a:p>
            <a:pPr marL="685800" lvl="1" indent="-228600">
              <a:buFont typeface="+mj-lt"/>
              <a:buAutoNum type="arabicPeriod"/>
            </a:pPr>
            <a:r>
              <a:rPr lang="en-GB"/>
              <a:t>Memory Management Unit ensure hardware enforced memory spaces</a:t>
            </a:r>
          </a:p>
          <a:p>
            <a:pPr marL="228600" indent="-228600">
              <a:buFont typeface="+mj-lt"/>
              <a:buAutoNum type="arabicPeriod"/>
            </a:pPr>
            <a:r>
              <a:rPr lang="en-GB"/>
              <a:t>Cortex-A. Crossover processor. Shrunk to fit using 40nm fabrication techniques. </a:t>
            </a:r>
          </a:p>
          <a:p>
            <a:pPr marL="685800" lvl="1" indent="-228600">
              <a:buFont typeface="Arial" panose="020B0604020202020204" pitchFamily="34" charset="0"/>
              <a:buChar char="•"/>
            </a:pPr>
            <a:r>
              <a:rPr lang="en-GB"/>
              <a:t>Runs at 500mhz rather than typical 1.2ghz to give low power. </a:t>
            </a:r>
          </a:p>
          <a:p>
            <a:pPr marL="685800" lvl="1" indent="-228600">
              <a:buFont typeface="Arial" panose="020B0604020202020204" pitchFamily="34" charset="0"/>
              <a:buChar char="•"/>
            </a:pPr>
            <a:r>
              <a:rPr lang="en-GB"/>
              <a:t>Has full Memory management unit to provide virtualised memory addressing for software compartments.</a:t>
            </a:r>
          </a:p>
          <a:p>
            <a:pPr marL="228600" indent="-228600">
              <a:buFont typeface="+mj-lt"/>
              <a:buAutoNum type="arabicPeriod"/>
            </a:pPr>
            <a:r>
              <a:rPr lang="en-GB"/>
              <a:t>Tightly couple memory (TCM) SRAM dedicated to each core and flash storage.</a:t>
            </a:r>
          </a:p>
          <a:p>
            <a:pPr marL="228600" indent="-228600">
              <a:buFont typeface="+mj-lt"/>
              <a:buAutoNum type="arabicPeriod"/>
            </a:pPr>
            <a:r>
              <a:rPr lang="en-GB"/>
              <a:t>Packaged as a 2mmx12mm 164pin DR-QFN (Dual Row, Quad Flat, No-leads) package</a:t>
            </a:r>
          </a:p>
          <a:p>
            <a:pPr marL="228600" indent="-228600">
              <a:buFont typeface="+mj-lt"/>
              <a:buAutoNum type="arabicPeriod"/>
            </a:pPr>
            <a:endParaRPr lang="en-GB"/>
          </a:p>
          <a:p>
            <a:pPr marL="228600" indent="-228600">
              <a:buFont typeface="+mj-lt"/>
              <a:buAutoNum type="arabicPeriod"/>
            </a:pPr>
            <a:endParaRPr lang="en-GB"/>
          </a:p>
          <a:p>
            <a:pPr marL="0" indent="0">
              <a:buFont typeface="+mj-lt"/>
              <a:buNone/>
            </a:pPr>
            <a:r>
              <a:rPr lang="en-US"/>
              <a:t>Attestation is a mechanism for software to prove its identity. </a:t>
            </a:r>
            <a:endParaRPr lang="en-GB"/>
          </a:p>
          <a:p>
            <a:pPr marL="228600" indent="-228600">
              <a:buFont typeface="+mj-lt"/>
              <a:buAutoNum type="arabicPeriod"/>
            </a:pPr>
            <a:endParaRPr lang="en-GB"/>
          </a:p>
          <a:p>
            <a:pPr marL="0" indent="0">
              <a:buFont typeface="+mj-lt"/>
              <a:buNone/>
            </a:pPr>
            <a:r>
              <a:rPr lang="en-US"/>
              <a:t>MT3620 is a highly integrated single chip tri-core MCU designed to meet the requirements of modern, robust internet-connected devices. It leverages the Microsoft Azure Sphere security architecture to provide an unprecedented level of security to connected device manufacturers. For the lifetime of the device the Azure Sphere solution provides device authentication and attestation, supports remote over-the-air software updates to maintain security in the face of evolving attacks, and automates error logging and reporting. Please refer to the “Azure Sphere Platform Overview” document from Microsoft for more information. </a:t>
            </a:r>
          </a:p>
          <a:p>
            <a:pPr marL="0" indent="0">
              <a:buFont typeface="+mj-lt"/>
              <a:buNone/>
            </a:pPr>
            <a:endParaRPr lang="en-US"/>
          </a:p>
          <a:p>
            <a:pPr marL="0" indent="0">
              <a:buFont typeface="+mj-lt"/>
              <a:buNone/>
            </a:pPr>
            <a:r>
              <a:rPr lang="en-US"/>
              <a:t>MT3620 features an application processor subsystem based on an ARM Cortex-A7 core which runs at up to 500MHz. The chip also includes two general purpose ARM CortexM4F I/O subsystems, each of which runs at up to 200MHz. These subsystems were designed to support real-time requirements when interfacing with a variety of on-chip peripherals including UART, I2C, SPI, I2S, and ADC. They are completely general-purpose Cortex-M4F units which may be tailored to specific application requirements. On-chip peripherals may be mapped to any of the three end-user accessible cores, including the CA7. </a:t>
            </a:r>
          </a:p>
          <a:p>
            <a:pPr marL="0" indent="0">
              <a:buFont typeface="+mj-lt"/>
              <a:buNone/>
            </a:pPr>
            <a:endParaRPr lang="en-US"/>
          </a:p>
          <a:p>
            <a:pPr marL="0" indent="0">
              <a:buFont typeface="+mj-lt"/>
              <a:buNone/>
            </a:pPr>
            <a:r>
              <a:rPr lang="en-US"/>
              <a:t>In addition to these three end-user accessible cores, MT3620 contains a security subsystem with its own dedicated CM4F core for secure boot and secure system operation. There is also a Wi-Fi subsystem controlled by a dedicated N9 32-bit RISC core. This contains a 1x1 dual-band 802.11a/b/g/n radio, baseband and MAC designed to support both low power and high throughput applications without placing computational load on the user-accessible cores. MT3620 also includes over 5MB of embedded RAM, split among the various cores. There is a fully-integrated PMU and a real-time clock. Flash memory is integrated in the MT3620 package; see section 3.2 for ordering information. Please refer to the “Azure Sphere MT3620 Support Status” document from Microsoft for information about how much memory and which hardware features are available to </a:t>
            </a:r>
            <a:r>
              <a:rPr lang="en-US" err="1"/>
              <a:t>enduser</a:t>
            </a:r>
            <a:r>
              <a:rPr lang="en-US"/>
              <a:t> applications. Only hardware features supported by the Azure Sphere solution are available to MT3620 end-users. </a:t>
            </a:r>
          </a:p>
          <a:p>
            <a:pPr marL="0" indent="0">
              <a:buFont typeface="+mj-lt"/>
              <a:buNone/>
            </a:pPr>
            <a:endParaRPr lang="en-US"/>
          </a:p>
          <a:p>
            <a:pPr fontAlgn="base"/>
            <a:r>
              <a:rPr lang="en-US" sz="1200" b="0" i="0" kern="1200">
                <a:solidFill>
                  <a:schemeClr val="tx1"/>
                </a:solidFill>
                <a:effectLst/>
                <a:latin typeface="+mn-lt"/>
                <a:ea typeface="+mn-ea"/>
                <a:cs typeface="+mn-cs"/>
              </a:rPr>
              <a:t>TCM, Tightly-Coupled Memory is one (or multiple) small, dedicated memory region that as the name implies is very close to the CPU. The main benefit of it is, that the CPU can access the TCM every cycle. Contrary to the ordinary memory there is no cache involved which makes all memory accesses predictable.</a:t>
            </a:r>
          </a:p>
          <a:p>
            <a:pPr fontAlgn="base"/>
            <a:r>
              <a:rPr lang="en-US" sz="1200" b="0" i="0" kern="1200">
                <a:solidFill>
                  <a:schemeClr val="tx1"/>
                </a:solidFill>
                <a:effectLst/>
                <a:latin typeface="+mn-lt"/>
                <a:ea typeface="+mn-ea"/>
                <a:cs typeface="+mn-cs"/>
              </a:rPr>
              <a:t>The main use of TCM is to store performance critical data and code. Interrupt handlers, data for real-time tasks and OS control structures are a common example.</a:t>
            </a:r>
          </a:p>
          <a:p>
            <a:pPr marL="0" indent="0">
              <a:buFont typeface="+mj-lt"/>
              <a:buNone/>
            </a:pPr>
            <a:endParaRPr lang="en-US"/>
          </a:p>
          <a:p>
            <a:pPr marL="0" indent="0">
              <a:buFont typeface="+mj-lt"/>
              <a:buNone/>
            </a:pPr>
            <a:r>
              <a:rPr lang="en-US" sz="1200" b="0" i="0" kern="1200">
                <a:solidFill>
                  <a:schemeClr val="tx1"/>
                </a:solidFill>
                <a:effectLst/>
                <a:latin typeface="+mn-lt"/>
                <a:ea typeface="+mn-ea"/>
                <a:cs typeface="+mn-cs"/>
              </a:rPr>
              <a:t>In </a:t>
            </a:r>
            <a:r>
              <a:rPr lang="en-US" sz="1200" b="0" i="0" u="none" strike="noStrike" kern="1200">
                <a:solidFill>
                  <a:schemeClr val="tx1"/>
                </a:solidFill>
                <a:effectLst/>
                <a:latin typeface="+mn-lt"/>
                <a:ea typeface="+mn-ea"/>
                <a:cs typeface="+mn-cs"/>
                <a:hlinkClick r:id="rId3" tooltip="Computer security"/>
              </a:rPr>
              <a:t>computer security</a:t>
            </a:r>
            <a:r>
              <a:rPr lang="en-US" sz="1200" b="0" i="0" kern="1200">
                <a:solidFill>
                  <a:schemeClr val="tx1"/>
                </a:solidFill>
                <a:effectLst/>
                <a:latin typeface="+mn-lt"/>
                <a:ea typeface="+mn-ea"/>
                <a:cs typeface="+mn-cs"/>
              </a:rPr>
              <a:t>, a </a:t>
            </a:r>
            <a:r>
              <a:rPr lang="en-US" sz="1200" b="1" i="0" kern="1200">
                <a:solidFill>
                  <a:schemeClr val="tx1"/>
                </a:solidFill>
                <a:effectLst/>
                <a:latin typeface="+mn-lt"/>
                <a:ea typeface="+mn-ea"/>
                <a:cs typeface="+mn-cs"/>
              </a:rPr>
              <a:t>side-channel attack</a:t>
            </a:r>
            <a:r>
              <a:rPr lang="en-US" sz="1200" b="0" i="0" kern="1200">
                <a:solidFill>
                  <a:schemeClr val="tx1"/>
                </a:solidFill>
                <a:effectLst/>
                <a:latin typeface="+mn-lt"/>
                <a:ea typeface="+mn-ea"/>
                <a:cs typeface="+mn-cs"/>
              </a:rPr>
              <a:t> is any attack based on information gained from the </a:t>
            </a:r>
            <a:r>
              <a:rPr lang="en-US" sz="1200" b="0" i="0" u="none" strike="noStrike" kern="1200">
                <a:solidFill>
                  <a:schemeClr val="tx1"/>
                </a:solidFill>
                <a:effectLst/>
                <a:latin typeface="+mn-lt"/>
                <a:ea typeface="+mn-ea"/>
                <a:cs typeface="+mn-cs"/>
                <a:hlinkClick r:id="rId4" tooltip="Implementation"/>
              </a:rPr>
              <a:t>implementation</a:t>
            </a:r>
            <a:r>
              <a:rPr lang="en-US" sz="1200" b="0" i="0" kern="1200">
                <a:solidFill>
                  <a:schemeClr val="tx1"/>
                </a:solidFill>
                <a:effectLst/>
                <a:latin typeface="+mn-lt"/>
                <a:ea typeface="+mn-ea"/>
                <a:cs typeface="+mn-cs"/>
              </a:rPr>
              <a:t> of a computer system, rather than weaknesses in the implemented algorithm itself (e.g. </a:t>
            </a:r>
            <a:r>
              <a:rPr lang="en-US" sz="1200" b="0" i="0" u="none" strike="noStrike" kern="1200">
                <a:solidFill>
                  <a:schemeClr val="tx1"/>
                </a:solidFill>
                <a:effectLst/>
                <a:latin typeface="+mn-lt"/>
                <a:ea typeface="+mn-ea"/>
                <a:cs typeface="+mn-cs"/>
                <a:hlinkClick r:id="rId5" tooltip="Cryptanalysis"/>
              </a:rPr>
              <a:t>cryptanalysis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Software bug"/>
              </a:rPr>
              <a:t>software bugs</a:t>
            </a:r>
            <a:r>
              <a:rPr lang="en-US" sz="1200" b="0" i="0" kern="1200">
                <a:solidFill>
                  <a:schemeClr val="tx1"/>
                </a:solidFill>
                <a:effectLst/>
                <a:latin typeface="+mn-lt"/>
                <a:ea typeface="+mn-ea"/>
                <a:cs typeface="+mn-cs"/>
              </a:rPr>
              <a:t>). Timing information, power consumption, </a:t>
            </a:r>
            <a:r>
              <a:rPr lang="en-US" sz="1200" b="0" i="0" u="none" strike="noStrike" kern="1200">
                <a:solidFill>
                  <a:schemeClr val="tx1"/>
                </a:solidFill>
                <a:effectLst/>
                <a:latin typeface="+mn-lt"/>
                <a:ea typeface="+mn-ea"/>
                <a:cs typeface="+mn-cs"/>
                <a:hlinkClick r:id="rId7" tooltip="Electromagnetic radiation"/>
              </a:rPr>
              <a:t>electromagnetic</a:t>
            </a:r>
            <a:r>
              <a:rPr lang="en-US" sz="1200" b="0" i="0" kern="1200">
                <a:solidFill>
                  <a:schemeClr val="tx1"/>
                </a:solidFill>
                <a:effectLst/>
                <a:latin typeface="+mn-lt"/>
                <a:ea typeface="+mn-ea"/>
                <a:cs typeface="+mn-cs"/>
              </a:rPr>
              <a:t> leaks or even </a:t>
            </a:r>
            <a:r>
              <a:rPr lang="en-US" sz="1200" b="0" i="0" u="none" strike="noStrike" kern="1200">
                <a:solidFill>
                  <a:schemeClr val="tx1"/>
                </a:solidFill>
                <a:effectLst/>
                <a:latin typeface="+mn-lt"/>
                <a:ea typeface="+mn-ea"/>
                <a:cs typeface="+mn-cs"/>
                <a:hlinkClick r:id="rId8" tooltip="Acoustic cryptanalysis"/>
              </a:rPr>
              <a:t>sound</a:t>
            </a:r>
            <a:r>
              <a:rPr lang="en-US" sz="1200" b="0" i="0" kern="1200">
                <a:solidFill>
                  <a:schemeClr val="tx1"/>
                </a:solidFill>
                <a:effectLst/>
                <a:latin typeface="+mn-lt"/>
                <a:ea typeface="+mn-ea"/>
                <a:cs typeface="+mn-cs"/>
              </a:rPr>
              <a:t> can provide an extra source of information, which can be exploited.</a:t>
            </a:r>
            <a:endParaRPr lang="en-US"/>
          </a:p>
          <a:p>
            <a:pPr marL="0" indent="0">
              <a:buFont typeface="+mj-lt"/>
              <a:buNone/>
            </a:pPr>
            <a:endParaRPr lang="en-US"/>
          </a:p>
          <a:p>
            <a:pPr marL="0" indent="0">
              <a:buFont typeface="+mj-lt"/>
              <a:buNone/>
            </a:pPr>
            <a:r>
              <a:rPr lang="en-US"/>
              <a:t>PMU = Power Management Unit</a:t>
            </a:r>
          </a:p>
          <a:p>
            <a:pPr marL="0" indent="0">
              <a:buFont typeface="+mj-lt"/>
              <a:buNone/>
            </a:pPr>
            <a:r>
              <a:rPr lang="en-AU">
                <a:hlinkClick r:id="rId9"/>
              </a:rPr>
              <a:t>https://docs.microsoft.com/en-au/azure-sphere/product-overview/what-is-azure-sphere</a:t>
            </a:r>
            <a:endParaRPr lang="en-US"/>
          </a:p>
          <a:p>
            <a:pPr marL="0" indent="0">
              <a:buFont typeface="+mj-lt"/>
              <a:buNone/>
            </a:pPr>
            <a:r>
              <a:rPr lang="en-AU">
                <a:hlinkClick r:id="rId10"/>
              </a:rPr>
              <a:t>https://d86o2zu8ugzlg.cloudfront.net/mediatek-craft/documents/MediaTek-MT3620-Product-Brief-PDFMT3620PBA4-0919.pdf</a:t>
            </a:r>
            <a:endParaRPr lang="en-GB"/>
          </a:p>
        </p:txBody>
      </p:sp>
    </p:spTree>
    <p:extLst>
      <p:ext uri="{BB962C8B-B14F-4D97-AF65-F5344CB8AC3E}">
        <p14:creationId xmlns:p14="http://schemas.microsoft.com/office/powerpoint/2010/main" val="55395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Page 12 Azure RTOS contains the following run time components. Run time components are the software running on the microprocessors.  These components are: </a:t>
            </a:r>
            <a:r>
              <a:rPr lang="en-US" sz="1200" kern="1200" err="1">
                <a:solidFill>
                  <a:schemeClr val="tx1"/>
                </a:solidFill>
                <a:effectLst/>
                <a:latin typeface="+mn-lt"/>
                <a:ea typeface="+mn-ea"/>
                <a:cs typeface="+mn-cs"/>
              </a:rPr>
              <a:t>ThreadX</a:t>
            </a:r>
            <a:r>
              <a:rPr lang="en-US" sz="1200" kern="1200">
                <a:solidFill>
                  <a:schemeClr val="tx1"/>
                </a:solidFill>
                <a:effectLst/>
                <a:latin typeface="+mn-lt"/>
                <a:ea typeface="+mn-ea"/>
                <a:cs typeface="+mn-cs"/>
              </a:rPr>
              <a:t>, NetX Duo, FileX, GUIX, USBX.  The component names are self-explanatory.   We also supply two host-based development tools. GUIX Studio  is a host based GUI design tool. It allows designer to create screen layout.  Once the design is done, GUIX Studio translates the design into source code that can be imported into GUIX.  </a:t>
            </a:r>
            <a:r>
              <a:rPr lang="en-US" sz="1200" kern="1200" err="1">
                <a:solidFill>
                  <a:schemeClr val="tx1"/>
                </a:solidFill>
                <a:effectLst/>
                <a:latin typeface="+mn-lt"/>
                <a:ea typeface="+mn-ea"/>
                <a:cs typeface="+mn-cs"/>
              </a:rPr>
              <a:t>TraceX</a:t>
            </a:r>
            <a:r>
              <a:rPr lang="en-US" sz="1200" kern="1200">
                <a:solidFill>
                  <a:schemeClr val="tx1"/>
                </a:solidFill>
                <a:effectLst/>
                <a:latin typeface="+mn-lt"/>
                <a:ea typeface="+mn-ea"/>
                <a:cs typeface="+mn-cs"/>
              </a:rPr>
              <a:t> is another host-based tool.  It is used to visualize system events.  </a:t>
            </a:r>
          </a:p>
          <a:p>
            <a:pPr defTabSz="932205">
              <a:lnSpc>
                <a:spcPct val="90000"/>
              </a:lnSpc>
              <a:spcAft>
                <a:spcPts val="600"/>
              </a:spcAf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5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358257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The components you'll need to know are:</a:t>
            </a:r>
          </a:p>
          <a:p>
            <a:r>
              <a:t>
Azure Sphere SDK</a:t>
            </a:r>
          </a:p>
          <a:p>
            <a:r>
              <a:t>
Azure Sphere tenant</a:t>
            </a:r>
          </a:p>
          <a:p>
            <a:r>
              <a:t>
Azure Sphere OS</a:t>
            </a:r>
          </a:p>
          <a:p>
            <a:r>
              <a:t>
Azure Sphere Security Service</a:t>
            </a:r>
            <a:r>
              <a:rPr lang="en-AU"/>
              <a:t> – it delivers security updates</a:t>
            </a:r>
            <a:endParaRP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4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It is a solution that is built on Azure IoT Hub, device provisioning services, Time Series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D225D-6D11-4144-BF91-D420AB6A8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fontScale="92500" lnSpcReduction="10000"/>
          </a:bodyPr>
          <a:lstStyle/>
          <a:p>
            <a:endParaRPr lang="en-US"/>
          </a:p>
          <a:p>
            <a:endParaRPr lang="en-US"/>
          </a:p>
          <a:p>
            <a:pPr marL="171450" indent="-171450">
              <a:buFont typeface="Arial" panose="020B0604020202020204" pitchFamily="34" charset="0"/>
              <a:buChar char="•"/>
            </a:pPr>
            <a:r>
              <a:rPr lang="en-US"/>
              <a:t>Hello and welcome to the </a:t>
            </a:r>
            <a:r>
              <a:rPr lang="en-US" b="1"/>
              <a:t>Building highly secure IoT Solutions with Azure Sphere, Azure RTOS, and IoT Central</a:t>
            </a:r>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Mustafa would you like to tell us a bit about yourself?</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rPr lang="en-AU"/>
              <a:t>Just create the template using the JSON file</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7000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fld id="{3B9DA494-B994-4962-A04D-0A79E4D8ADC9}" type="slidenum">
              <a:rPr lang="en-AU" smtClean="0"/>
              <a:t>21</a:t>
            </a:fld>
            <a:endParaRPr lang="en-AU"/>
          </a:p>
        </p:txBody>
      </p:sp>
    </p:spTree>
    <p:extLst>
      <p:ext uri="{BB962C8B-B14F-4D97-AF65-F5344CB8AC3E}">
        <p14:creationId xmlns:p14="http://schemas.microsoft.com/office/powerpoint/2010/main" val="390127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21689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talk about remote control</a:t>
            </a:r>
          </a:p>
          <a:p>
            <a:r>
              <a:rPr lang="en-AU"/>
              <a:t>Mustafa will be controlling the application from the Commands tab</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19996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discuss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79053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8278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 Current the code sends a message to </a:t>
            </a:r>
            <a:r>
              <a:rPr lang="en-AU" err="1"/>
              <a:t>Iot</a:t>
            </a:r>
            <a:r>
              <a:rPr lang="en-AU"/>
              <a:t> hub every 5 seconds</a:t>
            </a:r>
          </a:p>
          <a:p>
            <a:r>
              <a:rPr lang="en-AU"/>
              <a:t>But we want to change that </a:t>
            </a:r>
          </a:p>
          <a:p>
            <a:r>
              <a:rPr lang="en-AU"/>
              <a:t>We are going to use device twins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Change the rate the sensor </a:t>
            </a:r>
            <a:r>
              <a:rPr lang="en-AU" err="1"/>
              <a:t>os</a:t>
            </a:r>
            <a:r>
              <a:rPr lang="en-AU"/>
              <a:t> measured</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4499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DAVE TO TALK ABOUT THIS</a:t>
            </a:r>
          </a:p>
          <a:p>
            <a:endParaRPr lang="en-AU"/>
          </a:p>
          <a:p>
            <a:r>
              <a:rPr lang="en-AU"/>
              <a:t>In partnership with Oxford University we developed the Microsoft Learn Azure Sphere modules</a:t>
            </a:r>
          </a:p>
          <a:p>
            <a:r>
              <a:rPr lang="en-AU"/>
              <a:t>This presentation is in support of this module</a:t>
            </a:r>
          </a:p>
          <a:p>
            <a:r>
              <a:rPr lang="en-AU"/>
              <a:t>This session builds on last weeks Building secure IoT Solutions with Azure Sphere and IoT Central</a:t>
            </a:r>
          </a:p>
          <a:p>
            <a:endParaRPr lang="en-AU"/>
          </a:p>
          <a:p>
            <a:r>
              <a:rPr lang="en-AU"/>
              <a:t>We will be going deeper on the Azure Sphere development side and show how you can integrate High level apps with a Azure RTOS Real Time application</a:t>
            </a:r>
          </a:p>
        </p:txBody>
      </p:sp>
      <p:sp>
        <p:nvSpPr>
          <p:cNvPr id="4" name="Slide Number Placeholder 3"/>
          <p:cNvSpPr>
            <a:spLocks noGrp="1"/>
          </p:cNvSpPr>
          <p:nvPr>
            <p:ph type="sldNum" sz="quarter" idx="5"/>
          </p:nvPr>
        </p:nvSpPr>
        <p:spPr/>
        <p:txBody>
          <a:bodyPr/>
          <a:lstStyle/>
          <a:p>
            <a:fld id="{3B9DA494-B994-4962-A04D-0A79E4D8ADC9}" type="slidenum">
              <a:rPr lang="en-AU" smtClean="0"/>
              <a:t>3</a:t>
            </a:fld>
            <a:endParaRPr lang="en-AU"/>
          </a:p>
        </p:txBody>
      </p:sp>
    </p:spTree>
    <p:extLst>
      <p:ext uri="{BB962C8B-B14F-4D97-AF65-F5344CB8AC3E}">
        <p14:creationId xmlns:p14="http://schemas.microsoft.com/office/powerpoint/2010/main" val="2436316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Using an application built around the Azure Sphere, you can securely capture data and send it to the cloud for additional purposes. You firstly configure the Azure Sphere Application to connect to Azure IoT and when you execute an application, it connects and transmits data to the cloud. You can monitor the data being sent on the Azure IoT. You can send specific commands from the IoT Central to the device to control the device parameters. It can also send alerts messages to inform the authorized person.</a:t>
            </a:r>
          </a:p>
          <a:p>
            <a:r>
              <a:t>
Consider the scenario of monitoring the environment parameters such as temperature, air pressure, humidity, and light within a laboratory setting. You want to build and automate a new solution within the lab. This solution will include the sensors deployed in the lab that will record the ambient environmental conditions and transmit them securely to the cloud.</a:t>
            </a:r>
          </a:p>
          <a:p>
            <a:r>
              <a:t>
Without the Azure Sphere-based application, you would need to manually record these conditions at regular intervals and keep a record of it. And any variation in the Lab environment can't be detected in real time. Using this solution, we'll have the ability to produce accurate and stable results in near real time.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36</a:t>
            </a:fld>
            <a:endParaRPr lang="en-AU"/>
          </a:p>
        </p:txBody>
      </p:sp>
    </p:spTree>
    <p:extLst>
      <p:ext uri="{BB962C8B-B14F-4D97-AF65-F5344CB8AC3E}">
        <p14:creationId xmlns:p14="http://schemas.microsoft.com/office/powerpoint/2010/main" val="2704779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37</a:t>
            </a:fld>
            <a:endParaRPr lang="en-AU"/>
          </a:p>
        </p:txBody>
      </p:sp>
    </p:spTree>
    <p:extLst>
      <p:ext uri="{BB962C8B-B14F-4D97-AF65-F5344CB8AC3E}">
        <p14:creationId xmlns:p14="http://schemas.microsoft.com/office/powerpoint/2010/main" val="198419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Moderators standing by</a:t>
            </a:r>
          </a:p>
        </p:txBody>
      </p:sp>
      <p:sp>
        <p:nvSpPr>
          <p:cNvPr id="4" name="Slide Number Placeholder 3"/>
          <p:cNvSpPr>
            <a:spLocks noGrp="1"/>
          </p:cNvSpPr>
          <p:nvPr>
            <p:ph type="sldNum" sz="quarter" idx="5"/>
          </p:nvPr>
        </p:nvSpPr>
        <p:spPr/>
        <p:txBody>
          <a:bodyPr/>
          <a:lstStyle/>
          <a:p>
            <a:fld id="{F4557470-0E63-492F-9025-1E3B1671726C}" type="slidenum">
              <a:rPr lang="en-US" smtClean="0"/>
              <a:t>38</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lnSpcReduction="10000"/>
          </a:bodyPr>
          <a:lstStyle/>
          <a:p>
            <a:endParaRPr lang="en-US"/>
          </a:p>
          <a:p>
            <a:endParaRPr lang="en-US"/>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8907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session is live</a:t>
            </a:r>
          </a:p>
          <a:p>
            <a:endParaRPr lang="en-US"/>
          </a:p>
          <a:p>
            <a:r>
              <a:rPr lang="en-US"/>
              <a:t>Moderators standing by to help answer your questions</a:t>
            </a:r>
          </a:p>
          <a:p>
            <a:r>
              <a:rPr lang="en-US"/>
              <a:t>And I will do my best to keep an eye on the questions too</a:t>
            </a:r>
          </a:p>
        </p:txBody>
      </p:sp>
      <p:sp>
        <p:nvSpPr>
          <p:cNvPr id="4" name="Slide Number Placeholder 3"/>
          <p:cNvSpPr>
            <a:spLocks noGrp="1"/>
          </p:cNvSpPr>
          <p:nvPr>
            <p:ph type="sldNum" sz="quarter" idx="5"/>
          </p:nvPr>
        </p:nvSpPr>
        <p:spPr/>
        <p:txBody>
          <a:bodyPr/>
          <a:lstStyle/>
          <a:p>
            <a:fld id="{F4557470-0E63-492F-9025-1E3B1671726C}" type="slidenum">
              <a:rPr lang="en-US" smtClean="0"/>
              <a:t>4</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40</a:t>
            </a:fld>
            <a:endParaRPr lang="en-AU"/>
          </a:p>
        </p:txBody>
      </p:sp>
    </p:spTree>
    <p:extLst>
      <p:ext uri="{BB962C8B-B14F-4D97-AF65-F5344CB8AC3E}">
        <p14:creationId xmlns:p14="http://schemas.microsoft.com/office/powerpoint/2010/main" val="274245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321764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DA494-B994-4962-A04D-0A79E4D8ADC9}"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0287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fontScale="87500" lnSpcReduction="20000"/>
          </a:bodyPr>
          <a:lstStyle/>
          <a:p>
            <a:r>
              <a:rPr lang="en-AU"/>
              <a:t>Mustafa: Intro lab scenario</a:t>
            </a:r>
          </a:p>
          <a:p>
            <a:endParaRPr lang="en-AU"/>
          </a:p>
          <a:p>
            <a:r>
              <a:t>Suppose you're a scientist in a microbiology laboratory who is responsible for storing samples from tests. You want to build a system that monitors the environment around the laboratory equipment in real time. This system would monitor the following room conditions:</a:t>
            </a:r>
          </a:p>
          <a:p>
            <a:r>
              <a:t>
Pressure</a:t>
            </a:r>
          </a:p>
          <a:p>
            <a:r>
              <a:t>
Light</a:t>
            </a:r>
          </a:p>
          <a:p>
            <a:r>
              <a:t>
Temperature</a:t>
            </a:r>
          </a:p>
          <a:p>
            <a:r>
              <a:t>
Humidity</a:t>
            </a:r>
          </a:p>
          <a:p>
            <a:r>
              <a:t>
Previously these were recorded manually by the lab assistants using sensors at regular intervals. Manual recording of ambient conditions is a tedious job which is also prone to human error. Having any issues with the sensors would invalidate the tests performed in the Lab environment.</a:t>
            </a:r>
          </a:p>
          <a:p>
            <a:r>
              <a:t>
Maintaining the room conditions accurately is critical for managing the laboratory. The lab needs to maintain the right conditions to help you get more accurate results. Any variation in the conditions can affect the equipment temperature during the storage and manipulation of the samples, specimens, and lab equipment. This could impact the ability to produce the correct and stable results and can also have an economic impact on the organization.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It is rare for a day to go by without some headline related to IoT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286699" indent="-286699">
              <a:buFont typeface="Arial" panose="020B0604020202020204" pitchFamily="34" charset="0"/>
              <a:buChar char="•"/>
            </a:pPr>
            <a:r>
              <a:rPr lang="en-US" sz="2000"/>
              <a:t>Baby monitors, Toys, robot vacuum cleaners being used to spy on families</a:t>
            </a:r>
          </a:p>
          <a:p>
            <a:pPr marL="286699" indent="-286699">
              <a:buFont typeface="Arial" panose="020B0604020202020204" pitchFamily="34" charset="0"/>
              <a:buChar char="•"/>
            </a:pPr>
            <a:r>
              <a:rPr lang="en-US" sz="2000"/>
              <a:t>Heart pacemakers and cars Hijacked</a:t>
            </a: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Cyber attacks on cities  - New Orleans </a:t>
            </a:r>
            <a:r>
              <a:rPr lang="en-AU" sz="2000">
                <a:hlinkClick r:id="rId3"/>
              </a:rPr>
              <a:t>https://www.foxnews.com/tech/new-orleans-cyberattack-costing-city-close-to-1m</a:t>
            </a: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292929"/>
                </a:solidFill>
                <a:effectLst/>
                <a:latin typeface="Helvetica Neue"/>
                <a:ea typeface="Calibri" panose="020F0502020204030204" pitchFamily="34" charset="0"/>
              </a:rPr>
              <a:t>Mira generated 623 Gbps attack from the </a:t>
            </a:r>
            <a:r>
              <a:rPr lang="en-AU" sz="1800" u="sng" err="1">
                <a:solidFill>
                  <a:srgbClr val="292929"/>
                </a:solidFill>
                <a:effectLst/>
                <a:latin typeface="Helvetica Neue"/>
                <a:ea typeface="Calibri" panose="020F0502020204030204" pitchFamily="34" charset="0"/>
                <a:hlinkClick r:id="rId4"/>
              </a:rPr>
              <a:t>Mirai</a:t>
            </a:r>
            <a:r>
              <a:rPr lang="en-AU" sz="1800">
                <a:solidFill>
                  <a:srgbClr val="292929"/>
                </a:solidFill>
                <a:effectLst/>
                <a:latin typeface="Helvetica Neue"/>
                <a:ea typeface="Calibri" panose="020F0502020204030204" pitchFamily="34" charset="0"/>
              </a:rPr>
              <a:t> botnet in 2016.” </a:t>
            </a:r>
            <a:endParaRPr lang="en-AU" sz="1800">
              <a:effectLst/>
              <a:latin typeface="Calibri" panose="020F0502020204030204" pitchFamily="34" charset="0"/>
              <a:ea typeface="Calibri" panose="020F0502020204030204" pitchFamily="34" charset="0"/>
            </a:endParaRP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p>
          <a:p>
            <a:pPr marL="342900" indent="-342900">
              <a:buFont typeface="Arial" panose="020B0604020202020204" pitchFamily="34" charset="0"/>
              <a:buChar char="•"/>
            </a:pPr>
            <a:endParaRPr lang="en-US" sz="200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i="0">
                <a:solidFill>
                  <a:srgbClr val="000000"/>
                </a:solidFill>
                <a:effectLst/>
                <a:latin typeface="Bitter"/>
              </a:rPr>
              <a:t>Thousands of infected IoT devices used in for-profit anonymity service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000000"/>
                </a:solidFill>
                <a:effectLst/>
                <a:latin typeface="Open Sans" panose="020B0606030504020204" pitchFamily="34" charset="0"/>
              </a:rPr>
              <a:t>Some 9,000 devices—mostly running Android, but also the Linux and Darwin operating Systems—have been corralled into the Interplanetary Storm</a:t>
            </a:r>
            <a:endParaRPr lang="en-US" sz="3200" b="0" i="0">
              <a:solidFill>
                <a:srgbClr val="000000"/>
              </a:solidFill>
              <a:effectLst/>
              <a:latin typeface="Bitter"/>
            </a:endParaRPr>
          </a:p>
          <a:p>
            <a:pPr marL="800100" lvl="1" indent="-342900">
              <a:buFont typeface="Arial" panose="020B0604020202020204" pitchFamily="34" charset="0"/>
              <a:buChar char="•"/>
            </a:pPr>
            <a:r>
              <a:rPr lang="en-US" sz="2000"/>
              <a:t>https://arstechnica.com/information-technology/2020/10/thousands-of-infected-iot-devices-used-in-for-profit-anonymity-service </a:t>
            </a:r>
          </a:p>
          <a:p>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Attacks have social, economic, and reputation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None of use want to build devices that have to be recalled because of security issues.</a:t>
            </a:r>
          </a:p>
          <a:p>
            <a:endParaRPr lang="en-US" sz="2000"/>
          </a:p>
          <a:p>
            <a:endParaRPr lang="en-US"/>
          </a:p>
        </p:txBody>
      </p:sp>
      <p:sp>
        <p:nvSpPr>
          <p:cNvPr id="4" name="Header Placeholder 3"/>
          <p:cNvSpPr>
            <a:spLocks noGrp="1"/>
          </p:cNvSpPr>
          <p:nvPr>
            <p:ph type="hdr" sz="quarter" idx="10"/>
          </p:nvPr>
        </p:nvSpPr>
        <p:spPr/>
        <p:txBody>
          <a:bodyPr/>
          <a:lstStyle/>
          <a:p>
            <a:pPr defTabSz="152900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955662" defTabSz="1528556"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529004">
              <a:defRPr/>
            </a:pPr>
            <a:fld id="{386CE63F-9E7F-4C04-9D0D-FCA25A8E9E86}" type="datetime8">
              <a:rPr lang="en-US">
                <a:solidFill>
                  <a:prstClr val="black"/>
                </a:solidFill>
                <a:latin typeface="Segoe UI" pitchFamily="34" charset="0"/>
              </a:rPr>
              <a:pPr defTabSz="1529004">
                <a:defRPr/>
              </a:pPr>
              <a:t>10/30/2020 2:31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529004">
              <a:defRPr/>
            </a:pPr>
            <a:fld id="{B4008EB6-D09E-4580-8CD6-DDB14511944F}" type="slidenum">
              <a:rPr lang="en-US">
                <a:solidFill>
                  <a:prstClr val="black"/>
                </a:solidFill>
                <a:latin typeface="Segoe UI" pitchFamily="34" charset="0"/>
              </a:rPr>
              <a:pPr defTabSz="1529004">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8935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M: yeah it is a great example where IoT security goes wrong</a:t>
            </a:r>
          </a:p>
          <a:p>
            <a:endParaRPr lang="en-AU"/>
          </a:p>
          <a:p>
            <a:r>
              <a:rPr lang="en-AU"/>
              <a:t>This is a great example where an IoT device was not used in the way it was intended</a:t>
            </a:r>
          </a:p>
          <a:p>
            <a:endParaRPr lang="en-AU"/>
          </a:p>
          <a:p>
            <a:r>
              <a:rPr lang="en-AU"/>
              <a:t>M: outro – hey </a:t>
            </a:r>
            <a:r>
              <a:rPr lang="en-AU" err="1"/>
              <a:t>dave</a:t>
            </a:r>
            <a:r>
              <a:rPr lang="en-AU"/>
              <a:t> can you tell me more about how Azure Sphere address security issues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8</a:t>
            </a:fld>
            <a:endParaRPr lang="en-AU"/>
          </a:p>
        </p:txBody>
      </p:sp>
    </p:spTree>
    <p:extLst>
      <p:ext uri="{BB962C8B-B14F-4D97-AF65-F5344CB8AC3E}">
        <p14:creationId xmlns:p14="http://schemas.microsoft.com/office/powerpoint/2010/main" val="292572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Next, I want to talk about approaches to mitigating security risks</a:t>
            </a:r>
          </a:p>
          <a:p>
            <a:endParaRPr lang="en-AU"/>
          </a:p>
          <a:p>
            <a:pPr marL="171450" indent="-171450" algn="just">
              <a:buFont typeface="Arial" panose="020B0604020202020204" pitchFamily="34" charset="0"/>
              <a:buChar char="•"/>
            </a:pPr>
            <a:r>
              <a:rPr lang="en-AU"/>
              <a:t>As I’m sure you will appreciate, security is a journey</a:t>
            </a:r>
          </a:p>
          <a:p>
            <a:pPr marL="171450" lvl="0" indent="-171450">
              <a:buFont typeface="Arial" panose="020B0604020202020204" pitchFamily="34" charset="0"/>
              <a:buChar char="•"/>
            </a:pPr>
            <a:r>
              <a:rPr lang="en-AU"/>
              <a:t>Getting security right is complex, expensive, highly specialised and ongoing</a:t>
            </a:r>
          </a:p>
          <a:p>
            <a:pPr marL="171450" lvl="0" indent="-171450">
              <a:buFont typeface="Arial" panose="020B0604020202020204" pitchFamily="34" charset="0"/>
              <a:buChar char="•"/>
            </a:pPr>
            <a:r>
              <a:rPr lang="en-AU"/>
              <a:t>Attack vectors constantly changing and becoming more cunning</a:t>
            </a:r>
          </a:p>
          <a:p>
            <a:pPr marL="171450" indent="-171450">
              <a:buFont typeface="Arial" panose="020B0604020202020204" pitchFamily="34" charset="0"/>
              <a:buChar char="•"/>
            </a:pPr>
            <a:endParaRPr lang="en-AU"/>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Microsoft has a long history building secure internet connected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We are applying those lessons to Azure Sphere</a:t>
            </a:r>
          </a:p>
          <a:p>
            <a:endParaRPr lang="en-US" sz="1200"/>
          </a:p>
        </p:txBody>
      </p:sp>
      <p:sp>
        <p:nvSpPr>
          <p:cNvPr id="4" name="Slide Number Placeholder 3"/>
          <p:cNvSpPr>
            <a:spLocks noGrp="1"/>
          </p:cNvSpPr>
          <p:nvPr>
            <p:ph type="sldNum" sz="quarter" idx="5"/>
          </p:nvPr>
        </p:nvSpPr>
        <p:spPr/>
        <p:txBody>
          <a:bodyPr/>
          <a:lstStyle/>
          <a:p>
            <a:fld id="{887F40DD-CE06-45C2-8DA7-92D5B712FC39}" type="slidenum">
              <a:rPr lang="en-US" smtClean="0"/>
              <a:t>9</a:t>
            </a:fld>
            <a:endParaRPr lang="en-US"/>
          </a:p>
        </p:txBody>
      </p:sp>
    </p:spTree>
    <p:extLst>
      <p:ext uri="{BB962C8B-B14F-4D97-AF65-F5344CB8AC3E}">
        <p14:creationId xmlns:p14="http://schemas.microsoft.com/office/powerpoint/2010/main" val="32695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9B73-62DA-4084-B55A-DB16383A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A00035-27CC-446D-A61E-E8162D617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67F206-4CE6-4BAC-9E33-E0ED61324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243BF-0D2F-4110-ABF1-A54F485AF89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1D46618-9FAF-4CDD-9DDA-C44477F2FA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7084E0-8DD3-40BF-A00F-AEB317F5CFCA}"/>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66344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B48E-BFDA-469F-BC2E-665A51BE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19F0C7-BAEC-4A3A-B336-E1F53A3A8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AD98154-67DD-4B8F-B011-084485C5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BAF7A-5937-41D7-89A1-87C4281E572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A922E294-4405-4077-B6A4-389FB959239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E45EBC-8439-4C9C-A421-003F2B19579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9251997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601D-A645-4A66-B808-970FC54F188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E67AF5-4EC5-4B33-A04E-25B6FD641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0586BC-F21E-4316-A710-0455C4D6C1D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C320945-3DB3-428E-98AF-C98C05567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DE0C38-B0DF-4CBE-BB2B-113E25A2863E}"/>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808933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1DBA8-D699-409D-B69C-51B6C1E42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A9FE58-B143-41EC-96D4-9139C4D6F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BA8F14-0EE3-4404-B790-AC6CF9858722}"/>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1235E112-A46A-435D-A67D-4C3CD1E272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B9C90-1422-484A-8506-8F65B55E4349}"/>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526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47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18101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16979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929960"/>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baseline="0">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16469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88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pic>
        <p:nvPicPr>
          <p:cNvPr id="7" name="MS logo gray - EMF" descr="Microsoft logo, gray text version">
            <a:extLst>
              <a:ext uri="{FF2B5EF4-FFF2-40B4-BE49-F238E27FC236}">
                <a16:creationId xmlns:a16="http://schemas.microsoft.com/office/drawing/2014/main" id="{D5E12FAF-ADF3-4E3C-A0E2-0DD488DF0D6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6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14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3588943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300-D5F7-4649-B0E5-357E5E5CD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159F7A-6C99-41BE-84EC-EF80BC150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4FABE0B-E920-4074-9B04-18EB97B4F9E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70DEAC57-713A-4188-972D-AFDA4C312F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74C1FC-8B2C-4A3A-84FA-4AAA4E8D27FB}"/>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320135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406-BE02-4361-B851-AC1BE696C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7B773A-41E0-4516-A95D-7DCF3D53D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BF435A-5C68-480F-AC4E-24119BECA6A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9D215365-F666-470D-AD9E-AC75DE1B64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F802B3-3839-4757-8728-237DF6DDB6B1}"/>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718418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5D72-DB38-4155-91CC-4EBAF0170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61E93-640F-4CDE-B0D2-76DE11C48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9DC0-9C68-4958-867D-B4065D28F00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C9676EF1-D3BF-4AD7-BC9B-7B836A9C08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8C4D95-25EF-43C2-8053-1454BE639C0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75216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5F-C90A-41C0-A179-B675E35DE1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4F33A-84AC-4DFD-BD5D-633EFB429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B304D9B-2374-42EC-AA5F-69ECB358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F7E3DF-F4A4-4FE2-AA8A-7029493CFB3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FF67467-E3EC-453D-B0AA-06BE29A008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01F20F-9626-4571-A1A3-FDA1CEEF9384}"/>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4042029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B73-4C7E-4CFD-BA18-842974B0A6F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2356D5-C22E-4F46-8257-FBA3D6944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CAF6A-6A02-4880-BA4F-AA7DFC1BF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49F22B7-FDEF-4B6A-A5E7-3E4640937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E0355-8E11-4A2B-939F-E51069C2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55E07FA-E8A6-4A3C-B02F-4F2AFCC7F4B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8" name="Footer Placeholder 7">
            <a:extLst>
              <a:ext uri="{FF2B5EF4-FFF2-40B4-BE49-F238E27FC236}">
                <a16:creationId xmlns:a16="http://schemas.microsoft.com/office/drawing/2014/main" id="{7A3558B6-4451-4AC0-A313-B3D7A7C0A12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4A755F-2560-4A0A-BCF8-98FF39F041F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572343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BE1-F3B5-401A-9C60-813579DD048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4CCFE1C-8803-4AAC-AF15-2D24CE14617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4" name="Footer Placeholder 3">
            <a:extLst>
              <a:ext uri="{FF2B5EF4-FFF2-40B4-BE49-F238E27FC236}">
                <a16:creationId xmlns:a16="http://schemas.microsoft.com/office/drawing/2014/main" id="{E1CCBDD2-6F89-4A7F-8260-7001662CA1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284831F-648E-4D36-91BB-06720BB418B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8185963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EFC589-316D-4B03-8A18-61DD173E5BAF}"/>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3" name="Footer Placeholder 2">
            <a:extLst>
              <a:ext uri="{FF2B5EF4-FFF2-40B4-BE49-F238E27FC236}">
                <a16:creationId xmlns:a16="http://schemas.microsoft.com/office/drawing/2014/main" id="{526C08EA-0223-418E-9A08-6AF534D762C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2A176A-6C4A-4DB8-A1E5-0BE1F0EABFCC}"/>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7542982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3.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5103" r:id="rId3"/>
    <p:sldLayoutId id="2147485104"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101" r:id="rId31"/>
    <p:sldLayoutId id="2147485102"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105" r:id="rId43"/>
    <p:sldLayoutId id="2147485106" r:id="rId44"/>
    <p:sldLayoutId id="2147485107" r:id="rId45"/>
    <p:sldLayoutId id="2147485109" r:id="rId46"/>
    <p:sldLayoutId id="2147485110" r:id="rId47"/>
    <p:sldLayoutId id="2147485123"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510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86" r:id="rId30"/>
    <p:sldLayoutId id="2147484958" r:id="rId31"/>
    <p:sldLayoutId id="2147484960" r:id="rId32"/>
    <p:sldLayoutId id="2147484959" r:id="rId33"/>
    <p:sldLayoutId id="2147485087" r:id="rId34"/>
    <p:sldLayoutId id="2147485088" r:id="rId35"/>
    <p:sldLayoutId id="2147484997" r:id="rId36"/>
    <p:sldLayoutId id="2147484998" r:id="rId37"/>
    <p:sldLayoutId id="2147484583" r:id="rId38"/>
    <p:sldLayoutId id="2147484671" r:id="rId39"/>
    <p:sldLayoutId id="2147485040" r:id="rId40"/>
    <p:sldLayoutId id="2147484299" r:id="rId41"/>
    <p:sldLayoutId id="2147484263" r:id="rId42"/>
    <p:sldLayoutId id="2147485084" r:id="rId43"/>
    <p:sldLayoutId id="214748508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C6296-40E8-4F6B-92DB-0C68B66B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318466-B5A1-485A-A9E7-99139C7CE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3F9D1C-FC49-4FBB-9E5B-58D36EA40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D7E9784-E0E2-4C6A-9239-5C295125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DB80AB-FFF7-432A-BFD2-9C691B6DC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3E1D-5950-4358-ACBA-A7057462D8ED}" type="slidenum">
              <a:rPr lang="en-AU" smtClean="0"/>
              <a:t>‹#›</a:t>
            </a:fld>
            <a:endParaRPr lang="en-AU"/>
          </a:p>
        </p:txBody>
      </p:sp>
    </p:spTree>
    <p:extLst>
      <p:ext uri="{BB962C8B-B14F-4D97-AF65-F5344CB8AC3E}">
        <p14:creationId xmlns:p14="http://schemas.microsoft.com/office/powerpoint/2010/main" val="3453935994"/>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23.svg"/><Relationship Id="rId11" Type="http://schemas.openxmlformats.org/officeDocument/2006/relationships/image" Target="../media/image28.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sv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6.wdp"/><Relationship Id="rId9"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cs.microsoft.com/en-us/learn/modules/develop-secure-iot-solutions-azure-sphere-iot-hub/3-gpio-hardware-interfaces"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forbes.com/sites/leemathews/2017/07/27/criminals-hacked-a-fish-tank-to-steal-data-from-a-casino/#d95269332b9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AFDF3-35DF-4438-8B44-94F0D960EBA5}"/>
              </a:ext>
            </a:extLst>
          </p:cNvPr>
          <p:cNvSpPr/>
          <p:nvPr/>
        </p:nvSpPr>
        <p:spPr bwMode="auto">
          <a:xfrm>
            <a:off x="269240" y="1512541"/>
            <a:ext cx="11653523" cy="50912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hidden="1">
            <a:extLst>
              <a:ext uri="{FF2B5EF4-FFF2-40B4-BE49-F238E27FC236}">
                <a16:creationId xmlns:a16="http://schemas.microsoft.com/office/drawing/2014/main" id="{DE1BFECE-4399-4196-B226-E8F460DB8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 y="487"/>
            <a:ext cx="12190271" cy="6857027"/>
          </a:xfrm>
          <a:prstGeom prst="rect">
            <a:avLst/>
          </a:prstGeom>
        </p:spPr>
      </p:pic>
      <p:pic>
        <p:nvPicPr>
          <p:cNvPr id="22" name="Graphic 21" hidden="1">
            <a:extLst>
              <a:ext uri="{FF2B5EF4-FFF2-40B4-BE49-F238E27FC236}">
                <a16:creationId xmlns:a16="http://schemas.microsoft.com/office/drawing/2014/main" id="{7CDEFFC6-6672-4411-B609-E6F85F9BE4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317" y="1807613"/>
            <a:ext cx="1299816" cy="1299816"/>
          </a:xfrm>
          <a:prstGeom prst="rect">
            <a:avLst/>
          </a:prstGeom>
        </p:spPr>
      </p:pic>
      <p:sp>
        <p:nvSpPr>
          <p:cNvPr id="20" name="TextBox 19">
            <a:extLst>
              <a:ext uri="{FF2B5EF4-FFF2-40B4-BE49-F238E27FC236}">
                <a16:creationId xmlns:a16="http://schemas.microsoft.com/office/drawing/2014/main" id="{DBAD90BF-F6F8-4139-85F0-B98F0A42EE10}"/>
              </a:ext>
            </a:extLst>
          </p:cNvPr>
          <p:cNvSpPr txBox="1"/>
          <p:nvPr/>
        </p:nvSpPr>
        <p:spPr>
          <a:xfrm>
            <a:off x="2360898" y="2992281"/>
            <a:ext cx="198817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Hardware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Root of Trust</a:t>
            </a:r>
          </a:p>
        </p:txBody>
      </p:sp>
      <p:pic>
        <p:nvPicPr>
          <p:cNvPr id="26" name="Picture 25">
            <a:extLst>
              <a:ext uri="{FF2B5EF4-FFF2-40B4-BE49-F238E27FC236}">
                <a16:creationId xmlns:a16="http://schemas.microsoft.com/office/drawing/2014/main" id="{0368A870-746F-4F58-BAFC-0E53D7C2A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6229" y="2008795"/>
            <a:ext cx="928335" cy="928335"/>
          </a:xfrm>
          <a:prstGeom prst="rect">
            <a:avLst/>
          </a:prstGeom>
          <a:solidFill>
            <a:schemeClr val="bg1">
              <a:lumMod val="95000"/>
            </a:schemeClr>
          </a:solidFill>
        </p:spPr>
      </p:pic>
      <p:sp>
        <p:nvSpPr>
          <p:cNvPr id="30" name="TextBox 29">
            <a:extLst>
              <a:ext uri="{FF2B5EF4-FFF2-40B4-BE49-F238E27FC236}">
                <a16:creationId xmlns:a16="http://schemas.microsoft.com/office/drawing/2014/main" id="{20B40E42-C1A3-434D-8760-7FCA1DD22EEE}"/>
              </a:ext>
            </a:extLst>
          </p:cNvPr>
          <p:cNvSpPr txBox="1"/>
          <p:nvPr/>
        </p:nvSpPr>
        <p:spPr>
          <a:xfrm>
            <a:off x="5025219" y="2992281"/>
            <a:ext cx="2138450"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Defense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Depth</a:t>
            </a:r>
          </a:p>
        </p:txBody>
      </p:sp>
      <p:pic>
        <p:nvPicPr>
          <p:cNvPr id="32" name="Picture 31">
            <a:extLst>
              <a:ext uri="{FF2B5EF4-FFF2-40B4-BE49-F238E27FC236}">
                <a16:creationId xmlns:a16="http://schemas.microsoft.com/office/drawing/2014/main" id="{D97CB333-9E2C-4247-848E-111ED2DD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95" y="2031558"/>
            <a:ext cx="882811" cy="882811"/>
          </a:xfrm>
          <a:prstGeom prst="rect">
            <a:avLst/>
          </a:prstGeom>
          <a:solidFill>
            <a:schemeClr val="bg1">
              <a:lumMod val="95000"/>
            </a:schemeClr>
          </a:solidFill>
        </p:spPr>
      </p:pic>
      <p:sp>
        <p:nvSpPr>
          <p:cNvPr id="38" name="TextBox 37">
            <a:extLst>
              <a:ext uri="{FF2B5EF4-FFF2-40B4-BE49-F238E27FC236}">
                <a16:creationId xmlns:a16="http://schemas.microsoft.com/office/drawing/2014/main" id="{60AD1DC7-C29C-4DA0-A13D-51C4FD160B5F}"/>
              </a:ext>
            </a:extLst>
          </p:cNvPr>
          <p:cNvSpPr txBox="1"/>
          <p:nvPr/>
        </p:nvSpPr>
        <p:spPr>
          <a:xfrm>
            <a:off x="7837523" y="2992281"/>
            <a:ext cx="2008166"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Small Trusted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Computing Base</a:t>
            </a:r>
          </a:p>
        </p:txBody>
      </p:sp>
      <p:pic>
        <p:nvPicPr>
          <p:cNvPr id="42" name="Picture 41">
            <a:extLst>
              <a:ext uri="{FF2B5EF4-FFF2-40B4-BE49-F238E27FC236}">
                <a16:creationId xmlns:a16="http://schemas.microsoft.com/office/drawing/2014/main" id="{5421D875-06DB-459E-9F58-F793A7E25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438" y="2008795"/>
            <a:ext cx="928335" cy="928335"/>
          </a:xfrm>
          <a:prstGeom prst="rect">
            <a:avLst/>
          </a:prstGeom>
          <a:solidFill>
            <a:schemeClr val="bg1">
              <a:lumMod val="95000"/>
            </a:schemeClr>
          </a:solidFill>
        </p:spPr>
      </p:pic>
      <p:sp>
        <p:nvSpPr>
          <p:cNvPr id="47" name="TextBox 46">
            <a:extLst>
              <a:ext uri="{FF2B5EF4-FFF2-40B4-BE49-F238E27FC236}">
                <a16:creationId xmlns:a16="http://schemas.microsoft.com/office/drawing/2014/main" id="{1256B043-C814-4E66-8908-3028679EBC9B}"/>
              </a:ext>
            </a:extLst>
          </p:cNvPr>
          <p:cNvSpPr txBox="1"/>
          <p:nvPr/>
        </p:nvSpPr>
        <p:spPr>
          <a:xfrm>
            <a:off x="730743" y="5104434"/>
            <a:ext cx="242986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Dynamic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Compartments</a:t>
            </a:r>
          </a:p>
        </p:txBody>
      </p:sp>
      <p:pic>
        <p:nvPicPr>
          <p:cNvPr id="49" name="Picture 48">
            <a:extLst>
              <a:ext uri="{FF2B5EF4-FFF2-40B4-BE49-F238E27FC236}">
                <a16:creationId xmlns:a16="http://schemas.microsoft.com/office/drawing/2014/main" id="{5EE75FE9-3655-4F8B-BD5F-20A05C9F9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507" y="4124829"/>
            <a:ext cx="928335" cy="928335"/>
          </a:xfrm>
          <a:prstGeom prst="rect">
            <a:avLst/>
          </a:prstGeom>
          <a:solidFill>
            <a:schemeClr val="bg1">
              <a:lumMod val="95000"/>
            </a:schemeClr>
          </a:solidFill>
        </p:spPr>
      </p:pic>
      <p:sp>
        <p:nvSpPr>
          <p:cNvPr id="54" name="TextBox 53">
            <a:extLst>
              <a:ext uri="{FF2B5EF4-FFF2-40B4-BE49-F238E27FC236}">
                <a16:creationId xmlns:a16="http://schemas.microsoft.com/office/drawing/2014/main" id="{1728D29D-CD3B-4BD6-93A8-7EEFECC91613}"/>
              </a:ext>
            </a:extLst>
          </p:cNvPr>
          <p:cNvSpPr txBox="1"/>
          <p:nvPr/>
        </p:nvSpPr>
        <p:spPr>
          <a:xfrm>
            <a:off x="3585768" y="5104434"/>
            <a:ext cx="219341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Certificate-Based Authentication</a:t>
            </a:r>
          </a:p>
        </p:txBody>
      </p:sp>
      <p:pic>
        <p:nvPicPr>
          <p:cNvPr id="56" name="Picture 55">
            <a:extLst>
              <a:ext uri="{FF2B5EF4-FFF2-40B4-BE49-F238E27FC236}">
                <a16:creationId xmlns:a16="http://schemas.microsoft.com/office/drawing/2014/main" id="{42C9B3E7-C88E-4058-88DF-5AE2C89D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0638" y="4124829"/>
            <a:ext cx="928335" cy="928335"/>
          </a:xfrm>
          <a:prstGeom prst="rect">
            <a:avLst/>
          </a:prstGeom>
          <a:solidFill>
            <a:schemeClr val="bg1">
              <a:lumMod val="95000"/>
            </a:schemeClr>
          </a:solidFill>
        </p:spPr>
      </p:pic>
      <p:sp>
        <p:nvSpPr>
          <p:cNvPr id="62" name="TextBox 61">
            <a:extLst>
              <a:ext uri="{FF2B5EF4-FFF2-40B4-BE49-F238E27FC236}">
                <a16:creationId xmlns:a16="http://schemas.microsoft.com/office/drawing/2014/main" id="{B820352A-5D4D-4831-987D-3FCC3CE11929}"/>
              </a:ext>
            </a:extLst>
          </p:cNvPr>
          <p:cNvSpPr txBox="1"/>
          <p:nvPr/>
        </p:nvSpPr>
        <p:spPr>
          <a:xfrm>
            <a:off x="6521127" y="5104434"/>
            <a:ext cx="180561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Error</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Reporting</a:t>
            </a:r>
          </a:p>
        </p:txBody>
      </p:sp>
      <p:pic>
        <p:nvPicPr>
          <p:cNvPr id="64" name="Picture 63">
            <a:extLst>
              <a:ext uri="{FF2B5EF4-FFF2-40B4-BE49-F238E27FC236}">
                <a16:creationId xmlns:a16="http://schemas.microsoft.com/office/drawing/2014/main" id="{4E7B3F45-A76E-4579-8E75-673383A8A6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768" y="4124829"/>
            <a:ext cx="928335" cy="928335"/>
          </a:xfrm>
          <a:prstGeom prst="rect">
            <a:avLst/>
          </a:prstGeom>
          <a:solidFill>
            <a:schemeClr val="bg1">
              <a:lumMod val="95000"/>
            </a:schemeClr>
          </a:solidFill>
        </p:spPr>
      </p:pic>
      <p:sp>
        <p:nvSpPr>
          <p:cNvPr id="71" name="TextBox 70">
            <a:extLst>
              <a:ext uri="{FF2B5EF4-FFF2-40B4-BE49-F238E27FC236}">
                <a16:creationId xmlns:a16="http://schemas.microsoft.com/office/drawing/2014/main" id="{855CD3D1-677D-4F3D-90C5-23A89F0C64EB}"/>
              </a:ext>
            </a:extLst>
          </p:cNvPr>
          <p:cNvSpPr txBox="1"/>
          <p:nvPr/>
        </p:nvSpPr>
        <p:spPr>
          <a:xfrm>
            <a:off x="9410865" y="5104434"/>
            <a:ext cx="1529997"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Renewable Security</a:t>
            </a:r>
          </a:p>
        </p:txBody>
      </p:sp>
      <p:pic>
        <p:nvPicPr>
          <p:cNvPr id="72" name="Picture 71">
            <a:extLst>
              <a:ext uri="{FF2B5EF4-FFF2-40B4-BE49-F238E27FC236}">
                <a16:creationId xmlns:a16="http://schemas.microsoft.com/office/drawing/2014/main" id="{BD061232-4524-44BD-BA69-1A63EFB50F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8900" y="4124829"/>
            <a:ext cx="928335" cy="928335"/>
          </a:xfrm>
          <a:prstGeom prst="rect">
            <a:avLst/>
          </a:prstGeom>
          <a:solidFill>
            <a:schemeClr val="bg1">
              <a:lumMod val="95000"/>
            </a:schemeClr>
          </a:solidFill>
        </p:spPr>
      </p:pic>
      <p:sp>
        <p:nvSpPr>
          <p:cNvPr id="5" name="Title 4">
            <a:extLst>
              <a:ext uri="{FF2B5EF4-FFF2-40B4-BE49-F238E27FC236}">
                <a16:creationId xmlns:a16="http://schemas.microsoft.com/office/drawing/2014/main" id="{37CCE356-5004-4FDB-8F83-73E6802ED777}"/>
              </a:ext>
            </a:extLst>
          </p:cNvPr>
          <p:cNvSpPr>
            <a:spLocks noGrp="1"/>
          </p:cNvSpPr>
          <p:nvPr>
            <p:ph type="title"/>
          </p:nvPr>
        </p:nvSpPr>
        <p:spPr>
          <a:xfrm>
            <a:off x="427981" y="223037"/>
            <a:ext cx="11336039" cy="1173265"/>
          </a:xfrm>
        </p:spPr>
        <p:txBody>
          <a:bodyPr/>
          <a:lstStyle/>
          <a:p>
            <a:pPr algn="ctr">
              <a:lnSpc>
                <a:spcPct val="100000"/>
              </a:lnSpc>
            </a:pPr>
            <a:r>
              <a:rPr lang="en-GB" sz="3200"/>
              <a:t>The 7 properties of highly secured devices</a:t>
            </a:r>
            <a:br>
              <a:rPr lang="en-GB" sz="3200"/>
            </a:br>
            <a:r>
              <a:rPr lang="en-GB" sz="2000" spc="0">
                <a:solidFill>
                  <a:schemeClr val="tx1">
                    <a:lumMod val="65000"/>
                    <a:lumOff val="35000"/>
                  </a:schemeClr>
                </a:solidFill>
                <a:latin typeface="Segoe UI Semilight" panose="020B0402040204020203" pitchFamily="34" charset="0"/>
                <a:cs typeface="Segoe UI Semilight" panose="020B0402040204020203" pitchFamily="34" charset="0"/>
              </a:rPr>
              <a:t>Is your device highly secured or does it just have some security features?</a:t>
            </a:r>
            <a:endParaRPr lang="en-US" sz="3200"/>
          </a:p>
        </p:txBody>
      </p:sp>
      <p:sp>
        <p:nvSpPr>
          <p:cNvPr id="21" name="TextBox 20">
            <a:extLst>
              <a:ext uri="{FF2B5EF4-FFF2-40B4-BE49-F238E27FC236}">
                <a16:creationId xmlns:a16="http://schemas.microsoft.com/office/drawing/2014/main" id="{C9E98052-FBAF-45F1-999B-7738CF7E9E0A}"/>
              </a:ext>
            </a:extLst>
          </p:cNvPr>
          <p:cNvSpPr txBox="1"/>
          <p:nvPr/>
        </p:nvSpPr>
        <p:spPr>
          <a:xfrm>
            <a:off x="3202205" y="5829528"/>
            <a:ext cx="5787590" cy="799946"/>
          </a:xfrm>
          <a:prstGeom prst="rect">
            <a:avLst/>
          </a:prstGeom>
          <a:noFill/>
        </p:spPr>
        <p:txBody>
          <a:bodyPr wrap="none" lIns="186521" tIns="149217" rIns="186521" bIns="149217" rtlCol="0">
            <a:spAutoFit/>
          </a:bodyPr>
          <a:lstStyle/>
          <a:p>
            <a:pPr algn="ctr" defTabSz="932563">
              <a:lnSpc>
                <a:spcPct val="90000"/>
              </a:lnSpc>
              <a:spcAft>
                <a:spcPts val="612"/>
              </a:spcAft>
            </a:pPr>
            <a:r>
              <a:rPr lang="en-US" sz="3600">
                <a:solidFill>
                  <a:srgbClr val="0070C0"/>
                </a:solidFill>
                <a:latin typeface="Segoe UI"/>
              </a:rPr>
              <a:t>https://aka.ms/7properties</a:t>
            </a:r>
          </a:p>
        </p:txBody>
      </p:sp>
    </p:spTree>
    <p:extLst>
      <p:ext uri="{BB962C8B-B14F-4D97-AF65-F5344CB8AC3E}">
        <p14:creationId xmlns:p14="http://schemas.microsoft.com/office/powerpoint/2010/main" val="60127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35EEA8-5DCC-45AA-B5E1-2D76F4C7678E}"/>
              </a:ext>
            </a:extLst>
          </p:cNvPr>
          <p:cNvSpPr/>
          <p:nvPr/>
        </p:nvSpPr>
        <p:spPr>
          <a:xfrm>
            <a:off x="405007" y="3284081"/>
            <a:ext cx="3443075" cy="1431161"/>
          </a:xfrm>
          <a:prstGeom prst="rect">
            <a:avLst/>
          </a:prstGeom>
        </p:spPr>
        <p:txBody>
          <a:bodyPr wrap="square" tIns="0">
            <a:spAutoFit/>
          </a:bodyPr>
          <a:lstStyle/>
          <a:p>
            <a:pPr marL="0" marR="0" lvl="0" indent="0" algn="r" defTabSz="914049" rtl="0" eaLnBrk="1" fontAlgn="auto" latinLnBrk="0" hangingPunct="1">
              <a:lnSpc>
                <a:spcPct val="100000"/>
              </a:lnSpc>
              <a:spcBef>
                <a:spcPts val="0"/>
              </a:spcBef>
              <a:spcAft>
                <a:spcPts val="196"/>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Sphere certified Microcontroller (MCU)</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from our silicon partners,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built-in Microsoft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hardware root of trust</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480745D-7B67-497B-914E-D417ABDCFD2C}"/>
              </a:ext>
            </a:extLst>
          </p:cNvPr>
          <p:cNvSpPr/>
          <p:nvPr/>
        </p:nvSpPr>
        <p:spPr>
          <a:xfrm>
            <a:off x="7786413" y="2091327"/>
            <a:ext cx="4000579" cy="1454075"/>
          </a:xfrm>
          <a:prstGeom prst="rect">
            <a:avLst/>
          </a:prstGeom>
        </p:spPr>
        <p:txBody>
          <a:bodyPr wrap="square" tIns="0">
            <a:no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with ongoing updates creates a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Microsoft-secured software platform</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966313D-B03D-432E-A0C9-3C0B926FD110}"/>
              </a:ext>
            </a:extLst>
          </p:cNvPr>
          <p:cNvSpPr/>
          <p:nvPr/>
        </p:nvSpPr>
        <p:spPr>
          <a:xfrm>
            <a:off x="7798574" y="4589848"/>
            <a:ext cx="4048144" cy="1456809"/>
          </a:xfrm>
          <a:prstGeom prst="rect">
            <a:avLst/>
          </a:prstGeom>
        </p:spPr>
        <p:txBody>
          <a:bodyPr wrap="square" tIns="0">
            <a:sp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a:t>
            </a:r>
          </a:p>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brokers trust</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 renews device security, and</a:t>
            </a:r>
            <a:r>
              <a:rPr kumimoji="0" lang="en-IN" sz="1800" b="1" i="0" u="none" strike="noStrike" kern="1200" cap="none" spc="0" normalizeH="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app reporting</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F04ED372-C9F0-44B5-96DD-2F609BDD0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1779" y="2261353"/>
            <a:ext cx="1227600" cy="1237240"/>
          </a:xfrm>
          <a:prstGeom prst="rect">
            <a:avLst/>
          </a:prstGeom>
        </p:spPr>
      </p:pic>
      <p:pic>
        <p:nvPicPr>
          <p:cNvPr id="41" name="Graphic 40">
            <a:extLst>
              <a:ext uri="{FF2B5EF4-FFF2-40B4-BE49-F238E27FC236}">
                <a16:creationId xmlns:a16="http://schemas.microsoft.com/office/drawing/2014/main" id="{8F442C37-459A-4A45-A58D-4032044B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675" y="4437467"/>
            <a:ext cx="1213072" cy="1449547"/>
          </a:xfrm>
          <a:prstGeom prst="rect">
            <a:avLst/>
          </a:prstGeom>
        </p:spPr>
      </p:pic>
      <p:pic>
        <p:nvPicPr>
          <p:cNvPr id="7" name="Graphic 6">
            <a:extLst>
              <a:ext uri="{FF2B5EF4-FFF2-40B4-BE49-F238E27FC236}">
                <a16:creationId xmlns:a16="http://schemas.microsoft.com/office/drawing/2014/main" id="{5D17107F-F62A-426E-819A-310DD1CBF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036" y="3339325"/>
            <a:ext cx="1089587" cy="1098142"/>
          </a:xfrm>
          <a:prstGeom prst="rect">
            <a:avLst/>
          </a:prstGeom>
        </p:spPr>
      </p:pic>
      <p:sp>
        <p:nvSpPr>
          <p:cNvPr id="15" name="Arc 14">
            <a:extLst>
              <a:ext uri="{FF2B5EF4-FFF2-40B4-BE49-F238E27FC236}">
                <a16:creationId xmlns:a16="http://schemas.microsoft.com/office/drawing/2014/main" id="{C0191722-8E1D-4EF0-98AA-A5BC6021D19B}"/>
              </a:ext>
            </a:extLst>
          </p:cNvPr>
          <p:cNvSpPr/>
          <p:nvPr/>
        </p:nvSpPr>
        <p:spPr>
          <a:xfrm rot="19427068">
            <a:off x="4378225" y="2446628"/>
            <a:ext cx="2937717" cy="2840087"/>
          </a:xfrm>
          <a:prstGeom prst="arc">
            <a:avLst>
              <a:gd name="adj1" fmla="val 14520651"/>
              <a:gd name="adj2" fmla="val 19051303"/>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c 53">
            <a:extLst>
              <a:ext uri="{FF2B5EF4-FFF2-40B4-BE49-F238E27FC236}">
                <a16:creationId xmlns:a16="http://schemas.microsoft.com/office/drawing/2014/main" id="{650404BA-5994-45E0-A697-ADE7B502ED06}"/>
              </a:ext>
            </a:extLst>
          </p:cNvPr>
          <p:cNvSpPr/>
          <p:nvPr/>
        </p:nvSpPr>
        <p:spPr>
          <a:xfrm rot="19427068">
            <a:off x="4759124" y="2496303"/>
            <a:ext cx="2960828" cy="2984077"/>
          </a:xfrm>
          <a:prstGeom prst="arc">
            <a:avLst>
              <a:gd name="adj1" fmla="val 21359318"/>
              <a:gd name="adj2" fmla="val 4731120"/>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Arc 54">
            <a:extLst>
              <a:ext uri="{FF2B5EF4-FFF2-40B4-BE49-F238E27FC236}">
                <a16:creationId xmlns:a16="http://schemas.microsoft.com/office/drawing/2014/main" id="{CD357CE1-B7CE-4CCD-840D-6894E2547176}"/>
              </a:ext>
            </a:extLst>
          </p:cNvPr>
          <p:cNvSpPr/>
          <p:nvPr/>
        </p:nvSpPr>
        <p:spPr>
          <a:xfrm rot="19427068">
            <a:off x="4371184" y="2635026"/>
            <a:ext cx="2960828" cy="2984077"/>
          </a:xfrm>
          <a:prstGeom prst="arc">
            <a:avLst>
              <a:gd name="adj1" fmla="val 7228829"/>
              <a:gd name="adj2" fmla="val 12000118"/>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61CE6FC2-DC95-408A-9F78-1AEB4DF3E800}"/>
              </a:ext>
            </a:extLst>
          </p:cNvPr>
          <p:cNvSpPr>
            <a:spLocks noGrp="1"/>
          </p:cNvSpPr>
          <p:nvPr>
            <p:ph type="title"/>
          </p:nvPr>
        </p:nvSpPr>
        <p:spPr>
          <a:xfrm>
            <a:off x="280417" y="517894"/>
            <a:ext cx="11506576" cy="758022"/>
          </a:xfrm>
        </p:spPr>
        <p:txBody>
          <a:bodyPr/>
          <a:lstStyle/>
          <a:p>
            <a:r>
              <a:rPr lang="en-AU"/>
              <a:t>Azure Sphere 3 components implement the 7 properties</a:t>
            </a:r>
            <a:endParaRPr lang="en-US"/>
          </a:p>
        </p:txBody>
      </p:sp>
    </p:spTree>
    <p:extLst>
      <p:ext uri="{BB962C8B-B14F-4D97-AF65-F5344CB8AC3E}">
        <p14:creationId xmlns:p14="http://schemas.microsoft.com/office/powerpoint/2010/main" val="30752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5"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a:extLst>
              <a:ext uri="{FF2B5EF4-FFF2-40B4-BE49-F238E27FC236}">
                <a16:creationId xmlns:a16="http://schemas.microsoft.com/office/drawing/2014/main" id="{2E92DB15-F7DF-4FDC-8D34-207B2029C79D}"/>
              </a:ext>
            </a:extLst>
          </p:cNvPr>
          <p:cNvSpPr>
            <a:spLocks noGrp="1"/>
          </p:cNvSpPr>
          <p:nvPr>
            <p:ph type="title"/>
          </p:nvPr>
        </p:nvSpPr>
        <p:spPr>
          <a:xfrm>
            <a:off x="410826" y="222370"/>
            <a:ext cx="11336039" cy="739343"/>
          </a:xfrm>
        </p:spPr>
        <p:txBody>
          <a:bodyPr/>
          <a:lstStyle/>
          <a:p>
            <a:r>
              <a:rPr lang="en-US" sz="3600" spc="-50">
                <a:ln w="3175">
                  <a:noFill/>
                </a:ln>
                <a:latin typeface="Segoe UI Semibold" panose="020B0702040204020203" pitchFamily="34" charset="0"/>
                <a:ea typeface="+mn-ea"/>
                <a:cs typeface="Segoe UI Semibold" panose="020B0702040204020203" pitchFamily="34" charset="0"/>
              </a:rPr>
              <a:t>Azure Sphere Microcontroller Silicon Design</a:t>
            </a:r>
          </a:p>
        </p:txBody>
      </p:sp>
      <p:grpSp>
        <p:nvGrpSpPr>
          <p:cNvPr id="4" name="Group 3">
            <a:extLst>
              <a:ext uri="{FF2B5EF4-FFF2-40B4-BE49-F238E27FC236}">
                <a16:creationId xmlns:a16="http://schemas.microsoft.com/office/drawing/2014/main" id="{1B0B44D8-3F56-4B5F-B471-A48714B1B40D}"/>
              </a:ext>
            </a:extLst>
          </p:cNvPr>
          <p:cNvGrpSpPr/>
          <p:nvPr/>
        </p:nvGrpSpPr>
        <p:grpSpPr>
          <a:xfrm>
            <a:off x="2404110" y="1440180"/>
            <a:ext cx="7383780" cy="4960642"/>
            <a:chOff x="6489792" y="2036210"/>
            <a:chExt cx="5155759" cy="3754891"/>
          </a:xfrm>
        </p:grpSpPr>
        <p:grpSp>
          <p:nvGrpSpPr>
            <p:cNvPr id="288" name="Group 287">
              <a:extLst>
                <a:ext uri="{FF2B5EF4-FFF2-40B4-BE49-F238E27FC236}">
                  <a16:creationId xmlns:a16="http://schemas.microsoft.com/office/drawing/2014/main" id="{75949858-EE01-41C0-94BC-8B7CB1F5FCB8}"/>
                </a:ext>
              </a:extLst>
            </p:cNvPr>
            <p:cNvGrpSpPr/>
            <p:nvPr/>
          </p:nvGrpSpPr>
          <p:grpSpPr>
            <a:xfrm>
              <a:off x="6489792" y="2036210"/>
              <a:ext cx="5155759" cy="3754891"/>
              <a:chOff x="6619981" y="2076341"/>
              <a:chExt cx="5259889" cy="3830727"/>
            </a:xfrm>
          </p:grpSpPr>
          <p:sp>
            <p:nvSpPr>
              <p:cNvPr id="245" name="Rectangle 244">
                <a:extLst>
                  <a:ext uri="{FF2B5EF4-FFF2-40B4-BE49-F238E27FC236}">
                    <a16:creationId xmlns:a16="http://schemas.microsoft.com/office/drawing/2014/main" id="{BD1B25B1-BFEE-423C-B2EF-CA359D93DF41}"/>
                  </a:ext>
                </a:extLst>
              </p:cNvPr>
              <p:cNvSpPr/>
              <p:nvPr/>
            </p:nvSpPr>
            <p:spPr>
              <a:xfrm>
                <a:off x="6619981" y="2076341"/>
                <a:ext cx="5259889" cy="3524705"/>
              </a:xfrm>
              <a:prstGeom prst="rect">
                <a:avLst/>
              </a:prstGeom>
              <a:solidFill>
                <a:schemeClr val="bg1">
                  <a:lumMod val="75000"/>
                </a:schemeClr>
              </a:solidFill>
              <a:ln w="1905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9D248712-6C75-4CF5-8BF5-647181786999}"/>
                  </a:ext>
                </a:extLst>
              </p:cNvPr>
              <p:cNvSpPr/>
              <p:nvPr/>
            </p:nvSpPr>
            <p:spPr>
              <a:xfrm>
                <a:off x="6715889" y="2186129"/>
                <a:ext cx="5040074" cy="3301553"/>
              </a:xfrm>
              <a:prstGeom prst="rect">
                <a:avLst/>
              </a:prstGeom>
              <a:solidFill>
                <a:schemeClr val="bg1">
                  <a:lumMod val="95000"/>
                </a:schemeClr>
              </a:solidFill>
              <a:ln w="19050" cap="flat" cmpd="sng" algn="ctr">
                <a:solidFill>
                  <a:srgbClr val="E9EAE9"/>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7F7D4F5F-CA4F-495C-8C96-6B18B908B46E}"/>
                  </a:ext>
                </a:extLst>
              </p:cNvPr>
              <p:cNvGrpSpPr/>
              <p:nvPr/>
            </p:nvGrpSpPr>
            <p:grpSpPr>
              <a:xfrm>
                <a:off x="6814745" y="5014922"/>
                <a:ext cx="4836372" cy="892146"/>
                <a:chOff x="6814745" y="5014922"/>
                <a:chExt cx="4836372" cy="892146"/>
              </a:xfrm>
            </p:grpSpPr>
            <p:sp>
              <p:nvSpPr>
                <p:cNvPr id="248" name="Rectangle 247">
                  <a:extLst>
                    <a:ext uri="{FF2B5EF4-FFF2-40B4-BE49-F238E27FC236}">
                      <a16:creationId xmlns:a16="http://schemas.microsoft.com/office/drawing/2014/main" id="{FB72DF02-A918-4FD3-8151-998E8C17C0E8}"/>
                    </a:ext>
                  </a:extLst>
                </p:cNvPr>
                <p:cNvSpPr/>
                <p:nvPr/>
              </p:nvSpPr>
              <p:spPr>
                <a:xfrm>
                  <a:off x="6814745" y="5014922"/>
                  <a:ext cx="4836372" cy="379329"/>
                </a:xfrm>
                <a:prstGeom prst="rect">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28" b="1" i="0" u="none" strike="noStrike" kern="0" cap="none" spc="0" normalizeH="0" baseline="0" noProof="0">
                      <a:ln>
                        <a:noFill/>
                      </a:ln>
                      <a:solidFill>
                        <a:srgbClr val="000000"/>
                      </a:solidFill>
                      <a:effectLst/>
                      <a:uLnTx/>
                      <a:uFillTx/>
                      <a:latin typeface="Segoe UI"/>
                      <a:ea typeface="+mn-ea"/>
                      <a:cs typeface="+mn-cs"/>
                    </a:rPr>
                    <a:t>Multiplexed</a:t>
                  </a:r>
                  <a:r>
                    <a:rPr kumimoji="0" lang="en-US" sz="1028" b="0" i="0" u="none" strike="noStrike" kern="0" cap="none" spc="0" normalizeH="0" baseline="0" noProof="0">
                      <a:ln>
                        <a:noFill/>
                      </a:ln>
                      <a:solidFill>
                        <a:srgbClr val="000000"/>
                      </a:solidFill>
                      <a:effectLst/>
                      <a:uLnTx/>
                      <a:uFillTx/>
                      <a:latin typeface="Segoe UI"/>
                      <a:ea typeface="+mn-ea"/>
                      <a:cs typeface="+mn-cs"/>
                    </a:rPr>
                    <a:t> </a:t>
                  </a:r>
                  <a:r>
                    <a:rPr kumimoji="0" lang="en-US" sz="1028" b="1" i="0" u="none" strike="noStrike" kern="0" cap="none" spc="0" normalizeH="0" baseline="0" noProof="0">
                      <a:ln>
                        <a:noFill/>
                      </a:ln>
                      <a:solidFill>
                        <a:srgbClr val="000000"/>
                      </a:solidFill>
                      <a:effectLst/>
                      <a:uLnTx/>
                      <a:uFillTx/>
                      <a:latin typeface="Segoe UI"/>
                      <a:ea typeface="+mn-ea"/>
                      <a:cs typeface="+mn-cs"/>
                    </a:rPr>
                    <a:t>I/O</a:t>
                  </a:r>
                </a:p>
              </p:txBody>
            </p:sp>
            <p:cxnSp>
              <p:nvCxnSpPr>
                <p:cNvPr id="249" name="Straight Connector 248">
                  <a:extLst>
                    <a:ext uri="{FF2B5EF4-FFF2-40B4-BE49-F238E27FC236}">
                      <a16:creationId xmlns:a16="http://schemas.microsoft.com/office/drawing/2014/main" id="{5A9D6D0E-A40D-4C1A-800A-C9CC54A51477}"/>
                    </a:ext>
                  </a:extLst>
                </p:cNvPr>
                <p:cNvCxnSpPr/>
                <p:nvPr/>
              </p:nvCxnSpPr>
              <p:spPr>
                <a:xfrm>
                  <a:off x="7228783" y="5398591"/>
                  <a:ext cx="0" cy="340521"/>
                </a:xfrm>
                <a:prstGeom prst="line">
                  <a:avLst/>
                </a:prstGeom>
                <a:noFill/>
                <a:ln w="28575" cap="flat" cmpd="sng" algn="ctr">
                  <a:solidFill>
                    <a:schemeClr val="tx1"/>
                  </a:solidFill>
                  <a:prstDash val="solid"/>
                  <a:miter lim="800000"/>
                  <a:tailEnd type="oval"/>
                </a:ln>
                <a:effectLst/>
              </p:spPr>
            </p:cxnSp>
            <p:sp>
              <p:nvSpPr>
                <p:cNvPr id="250" name="Rectangle 249">
                  <a:extLst>
                    <a:ext uri="{FF2B5EF4-FFF2-40B4-BE49-F238E27FC236}">
                      <a16:creationId xmlns:a16="http://schemas.microsoft.com/office/drawing/2014/main" id="{3230BBFA-1688-4D14-9FB6-1288420604E2}"/>
                    </a:ext>
                  </a:extLst>
                </p:cNvPr>
                <p:cNvSpPr/>
                <p:nvPr/>
              </p:nvSpPr>
              <p:spPr>
                <a:xfrm>
                  <a:off x="10644732" y="5676115"/>
                  <a:ext cx="34856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SPI</a:t>
                  </a:r>
                </a:p>
              </p:txBody>
            </p:sp>
            <p:sp>
              <p:nvSpPr>
                <p:cNvPr id="251" name="Rectangle 250">
                  <a:extLst>
                    <a:ext uri="{FF2B5EF4-FFF2-40B4-BE49-F238E27FC236}">
                      <a16:creationId xmlns:a16="http://schemas.microsoft.com/office/drawing/2014/main" id="{FB0633AD-059F-4B02-BD39-3161B61B33AB}"/>
                    </a:ext>
                  </a:extLst>
                </p:cNvPr>
                <p:cNvSpPr/>
                <p:nvPr/>
              </p:nvSpPr>
              <p:spPr>
                <a:xfrm>
                  <a:off x="10098004" y="5678295"/>
                  <a:ext cx="351833"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I2C</a:t>
                  </a:r>
                </a:p>
              </p:txBody>
            </p:sp>
            <p:sp>
              <p:nvSpPr>
                <p:cNvPr id="252" name="Rectangle 251">
                  <a:extLst>
                    <a:ext uri="{FF2B5EF4-FFF2-40B4-BE49-F238E27FC236}">
                      <a16:creationId xmlns:a16="http://schemas.microsoft.com/office/drawing/2014/main" id="{F18B2024-6655-4A70-A0B3-ECF6F8898579}"/>
                    </a:ext>
                  </a:extLst>
                </p:cNvPr>
                <p:cNvSpPr/>
                <p:nvPr/>
              </p:nvSpPr>
              <p:spPr>
                <a:xfrm>
                  <a:off x="9502068" y="5682954"/>
                  <a:ext cx="47281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UART</a:t>
                  </a:r>
                </a:p>
              </p:txBody>
            </p:sp>
            <p:sp>
              <p:nvSpPr>
                <p:cNvPr id="253" name="Rectangle 252">
                  <a:extLst>
                    <a:ext uri="{FF2B5EF4-FFF2-40B4-BE49-F238E27FC236}">
                      <a16:creationId xmlns:a16="http://schemas.microsoft.com/office/drawing/2014/main" id="{6A3FA85D-6F73-4AC3-B0FD-4E0D7CCC9C56}"/>
                    </a:ext>
                  </a:extLst>
                </p:cNvPr>
                <p:cNvSpPr/>
                <p:nvPr/>
              </p:nvSpPr>
              <p:spPr>
                <a:xfrm>
                  <a:off x="8918797" y="5684851"/>
                  <a:ext cx="34529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I2S</a:t>
                  </a:r>
                </a:p>
              </p:txBody>
            </p:sp>
            <p:sp>
              <p:nvSpPr>
                <p:cNvPr id="254" name="Rectangle 253">
                  <a:extLst>
                    <a:ext uri="{FF2B5EF4-FFF2-40B4-BE49-F238E27FC236}">
                      <a16:creationId xmlns:a16="http://schemas.microsoft.com/office/drawing/2014/main" id="{CE032AD5-DBAE-4705-BD3F-10E2A2ED7532}"/>
                    </a:ext>
                  </a:extLst>
                </p:cNvPr>
                <p:cNvSpPr/>
                <p:nvPr/>
              </p:nvSpPr>
              <p:spPr>
                <a:xfrm>
                  <a:off x="8354638" y="5676736"/>
                  <a:ext cx="430309"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TDM</a:t>
                  </a:r>
                </a:p>
              </p:txBody>
            </p:sp>
            <p:sp>
              <p:nvSpPr>
                <p:cNvPr id="255" name="Rectangle 254">
                  <a:extLst>
                    <a:ext uri="{FF2B5EF4-FFF2-40B4-BE49-F238E27FC236}">
                      <a16:creationId xmlns:a16="http://schemas.microsoft.com/office/drawing/2014/main" id="{271CBF1D-8E1F-4FAC-9EDE-2EFCAF52B708}"/>
                    </a:ext>
                  </a:extLst>
                </p:cNvPr>
                <p:cNvSpPr/>
                <p:nvPr/>
              </p:nvSpPr>
              <p:spPr>
                <a:xfrm>
                  <a:off x="7778444" y="5681347"/>
                  <a:ext cx="46300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PWM</a:t>
                  </a:r>
                </a:p>
              </p:txBody>
            </p:sp>
            <p:sp>
              <p:nvSpPr>
                <p:cNvPr id="256" name="Rectangle 255">
                  <a:extLst>
                    <a:ext uri="{FF2B5EF4-FFF2-40B4-BE49-F238E27FC236}">
                      <a16:creationId xmlns:a16="http://schemas.microsoft.com/office/drawing/2014/main" id="{F0BF7C71-6787-43AF-BAFD-9860C91C08B1}"/>
                    </a:ext>
                  </a:extLst>
                </p:cNvPr>
                <p:cNvSpPr/>
                <p:nvPr/>
              </p:nvSpPr>
              <p:spPr>
                <a:xfrm>
                  <a:off x="7209792" y="5681347"/>
                  <a:ext cx="44502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GPIO</a:t>
                  </a:r>
                </a:p>
              </p:txBody>
            </p:sp>
            <p:cxnSp>
              <p:nvCxnSpPr>
                <p:cNvPr id="257" name="Straight Connector 256">
                  <a:extLst>
                    <a:ext uri="{FF2B5EF4-FFF2-40B4-BE49-F238E27FC236}">
                      <a16:creationId xmlns:a16="http://schemas.microsoft.com/office/drawing/2014/main" id="{ADCFE2AD-2EB3-4E4F-BFCF-75EC6577C5A8}"/>
                    </a:ext>
                  </a:extLst>
                </p:cNvPr>
                <p:cNvCxnSpPr/>
                <p:nvPr/>
              </p:nvCxnSpPr>
              <p:spPr>
                <a:xfrm>
                  <a:off x="10634343" y="5398591"/>
                  <a:ext cx="0" cy="340521"/>
                </a:xfrm>
                <a:prstGeom prst="line">
                  <a:avLst/>
                </a:prstGeom>
                <a:noFill/>
                <a:ln w="28575" cap="flat" cmpd="sng" algn="ctr">
                  <a:solidFill>
                    <a:schemeClr val="tx1"/>
                  </a:solidFill>
                  <a:prstDash val="solid"/>
                  <a:miter lim="800000"/>
                  <a:tailEnd type="oval"/>
                </a:ln>
                <a:effectLst/>
              </p:spPr>
            </p:cxnSp>
            <p:cxnSp>
              <p:nvCxnSpPr>
                <p:cNvPr id="258" name="Straight Connector 257">
                  <a:extLst>
                    <a:ext uri="{FF2B5EF4-FFF2-40B4-BE49-F238E27FC236}">
                      <a16:creationId xmlns:a16="http://schemas.microsoft.com/office/drawing/2014/main" id="{F35F3220-662B-4690-9B10-36604E1826EF}"/>
                    </a:ext>
                  </a:extLst>
                </p:cNvPr>
                <p:cNvCxnSpPr/>
                <p:nvPr/>
              </p:nvCxnSpPr>
              <p:spPr>
                <a:xfrm>
                  <a:off x="7796376" y="5398591"/>
                  <a:ext cx="0" cy="340521"/>
                </a:xfrm>
                <a:prstGeom prst="line">
                  <a:avLst/>
                </a:prstGeom>
                <a:noFill/>
                <a:ln w="28575" cap="flat" cmpd="sng" algn="ctr">
                  <a:solidFill>
                    <a:schemeClr val="tx1"/>
                  </a:solidFill>
                  <a:prstDash val="solid"/>
                  <a:miter lim="800000"/>
                  <a:tailEnd type="oval"/>
                </a:ln>
                <a:effectLst/>
              </p:spPr>
            </p:cxnSp>
            <p:cxnSp>
              <p:nvCxnSpPr>
                <p:cNvPr id="259" name="Straight Connector 258">
                  <a:extLst>
                    <a:ext uri="{FF2B5EF4-FFF2-40B4-BE49-F238E27FC236}">
                      <a16:creationId xmlns:a16="http://schemas.microsoft.com/office/drawing/2014/main" id="{1753CA9E-BEC4-4D64-9FE7-F7E907AC3A7D}"/>
                    </a:ext>
                  </a:extLst>
                </p:cNvPr>
                <p:cNvCxnSpPr/>
                <p:nvPr/>
              </p:nvCxnSpPr>
              <p:spPr>
                <a:xfrm>
                  <a:off x="10066749" y="5398591"/>
                  <a:ext cx="0" cy="340521"/>
                </a:xfrm>
                <a:prstGeom prst="line">
                  <a:avLst/>
                </a:prstGeom>
                <a:noFill/>
                <a:ln w="28575" cap="flat" cmpd="sng" algn="ctr">
                  <a:solidFill>
                    <a:schemeClr val="tx1"/>
                  </a:solidFill>
                  <a:prstDash val="solid"/>
                  <a:miter lim="800000"/>
                  <a:tailEnd type="oval"/>
                </a:ln>
                <a:effectLst/>
              </p:spPr>
            </p:cxnSp>
            <p:cxnSp>
              <p:nvCxnSpPr>
                <p:cNvPr id="260" name="Straight Connector 259">
                  <a:extLst>
                    <a:ext uri="{FF2B5EF4-FFF2-40B4-BE49-F238E27FC236}">
                      <a16:creationId xmlns:a16="http://schemas.microsoft.com/office/drawing/2014/main" id="{841EEFFB-59B0-477A-9082-82DDB89761E5}"/>
                    </a:ext>
                  </a:extLst>
                </p:cNvPr>
                <p:cNvCxnSpPr/>
                <p:nvPr/>
              </p:nvCxnSpPr>
              <p:spPr>
                <a:xfrm>
                  <a:off x="8363969" y="5398591"/>
                  <a:ext cx="0" cy="340521"/>
                </a:xfrm>
                <a:prstGeom prst="line">
                  <a:avLst/>
                </a:prstGeom>
                <a:noFill/>
                <a:ln w="28575" cap="flat" cmpd="sng" algn="ctr">
                  <a:solidFill>
                    <a:schemeClr val="tx1"/>
                  </a:solidFill>
                  <a:prstDash val="solid"/>
                  <a:miter lim="800000"/>
                  <a:tailEnd type="oval"/>
                </a:ln>
                <a:effectLst/>
              </p:spPr>
            </p:cxnSp>
            <p:cxnSp>
              <p:nvCxnSpPr>
                <p:cNvPr id="261" name="Straight Connector 260">
                  <a:extLst>
                    <a:ext uri="{FF2B5EF4-FFF2-40B4-BE49-F238E27FC236}">
                      <a16:creationId xmlns:a16="http://schemas.microsoft.com/office/drawing/2014/main" id="{CBB20552-C776-4BFB-B466-4D2F58138871}"/>
                    </a:ext>
                  </a:extLst>
                </p:cNvPr>
                <p:cNvCxnSpPr/>
                <p:nvPr/>
              </p:nvCxnSpPr>
              <p:spPr>
                <a:xfrm>
                  <a:off x="8931562" y="5398591"/>
                  <a:ext cx="0" cy="340521"/>
                </a:xfrm>
                <a:prstGeom prst="line">
                  <a:avLst/>
                </a:prstGeom>
                <a:noFill/>
                <a:ln w="28575" cap="flat" cmpd="sng" algn="ctr">
                  <a:solidFill>
                    <a:schemeClr val="tx1"/>
                  </a:solidFill>
                  <a:prstDash val="solid"/>
                  <a:miter lim="800000"/>
                  <a:tailEnd type="oval"/>
                </a:ln>
                <a:effectLst/>
              </p:spPr>
            </p:cxnSp>
            <p:cxnSp>
              <p:nvCxnSpPr>
                <p:cNvPr id="262" name="Straight Connector 261">
                  <a:extLst>
                    <a:ext uri="{FF2B5EF4-FFF2-40B4-BE49-F238E27FC236}">
                      <a16:creationId xmlns:a16="http://schemas.microsoft.com/office/drawing/2014/main" id="{74EA9BB8-8FBE-4A47-9DC6-67AA27085091}"/>
                    </a:ext>
                  </a:extLst>
                </p:cNvPr>
                <p:cNvCxnSpPr/>
                <p:nvPr/>
              </p:nvCxnSpPr>
              <p:spPr>
                <a:xfrm>
                  <a:off x="9499156" y="5398591"/>
                  <a:ext cx="0" cy="340521"/>
                </a:xfrm>
                <a:prstGeom prst="line">
                  <a:avLst/>
                </a:prstGeom>
                <a:noFill/>
                <a:ln w="28575" cap="flat" cmpd="sng" algn="ctr">
                  <a:solidFill>
                    <a:schemeClr val="tx1"/>
                  </a:solidFill>
                  <a:prstDash val="solid"/>
                  <a:miter lim="800000"/>
                  <a:tailEnd type="oval"/>
                </a:ln>
                <a:effectLst/>
              </p:spPr>
            </p:cxnSp>
            <p:sp>
              <p:nvSpPr>
                <p:cNvPr id="263" name="Rectangle 262">
                  <a:extLst>
                    <a:ext uri="{FF2B5EF4-FFF2-40B4-BE49-F238E27FC236}">
                      <a16:creationId xmlns:a16="http://schemas.microsoft.com/office/drawing/2014/main" id="{6F0288D9-9E23-41B0-922E-4D7468F598AA}"/>
                    </a:ext>
                  </a:extLst>
                </p:cNvPr>
                <p:cNvSpPr/>
                <p:nvPr/>
              </p:nvSpPr>
              <p:spPr>
                <a:xfrm>
                  <a:off x="11184294" y="5678295"/>
                  <a:ext cx="409056"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ADC</a:t>
                  </a:r>
                </a:p>
              </p:txBody>
            </p:sp>
            <p:cxnSp>
              <p:nvCxnSpPr>
                <p:cNvPr id="264" name="Straight Connector 263">
                  <a:extLst>
                    <a:ext uri="{FF2B5EF4-FFF2-40B4-BE49-F238E27FC236}">
                      <a16:creationId xmlns:a16="http://schemas.microsoft.com/office/drawing/2014/main" id="{50B288AE-407D-4C45-9D77-C67B6C921F59}"/>
                    </a:ext>
                  </a:extLst>
                </p:cNvPr>
                <p:cNvCxnSpPr/>
                <p:nvPr/>
              </p:nvCxnSpPr>
              <p:spPr>
                <a:xfrm>
                  <a:off x="11201937" y="5398591"/>
                  <a:ext cx="0" cy="340521"/>
                </a:xfrm>
                <a:prstGeom prst="line">
                  <a:avLst/>
                </a:prstGeom>
                <a:noFill/>
                <a:ln w="28575" cap="flat" cmpd="sng" algn="ctr">
                  <a:solidFill>
                    <a:schemeClr val="tx1"/>
                  </a:solidFill>
                  <a:prstDash val="solid"/>
                  <a:miter lim="800000"/>
                  <a:tailEnd type="oval"/>
                </a:ln>
                <a:effectLst/>
              </p:spPr>
            </p:cxnSp>
          </p:grpSp>
          <p:sp>
            <p:nvSpPr>
              <p:cNvPr id="273" name="Rectangle 272">
                <a:extLst>
                  <a:ext uri="{FF2B5EF4-FFF2-40B4-BE49-F238E27FC236}">
                    <a16:creationId xmlns:a16="http://schemas.microsoft.com/office/drawing/2014/main" id="{BBE382C2-5985-4E02-A9FC-7BE7FD11ABE0}"/>
                  </a:ext>
                </a:extLst>
              </p:cNvPr>
              <p:cNvSpPr/>
              <p:nvPr/>
            </p:nvSpPr>
            <p:spPr>
              <a:xfrm>
                <a:off x="10278913" y="3654713"/>
                <a:ext cx="1371600" cy="1005840"/>
              </a:xfrm>
              <a:prstGeom prst="rect">
                <a:avLst/>
              </a:prstGeom>
              <a:solidFill>
                <a:srgbClr val="9B9B9B"/>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567" b="1" i="0" u="none" strike="noStrike" kern="0" cap="none" spc="0" normalizeH="0" baseline="0" noProof="0">
                    <a:ln>
                      <a:noFill/>
                    </a:ln>
                    <a:solidFill>
                      <a:srgbClr val="FFFFFF"/>
                    </a:solidFill>
                    <a:effectLst/>
                    <a:uLnTx/>
                    <a:uFillTx/>
                    <a:latin typeface="Segoe UI"/>
                    <a:ea typeface="+mn-ea"/>
                    <a:cs typeface="+mn-cs"/>
                  </a:rPr>
                  <a:t>2 x ARM</a:t>
                </a:r>
                <a:br>
                  <a:rPr kumimoji="0" lang="pt-BR" sz="1567" b="1" i="0" u="none" strike="noStrike" kern="0" cap="none" spc="0" normalizeH="0" baseline="0" noProof="0">
                    <a:ln>
                      <a:noFill/>
                    </a:ln>
                    <a:solidFill>
                      <a:srgbClr val="FFFFFF"/>
                    </a:solidFill>
                    <a:effectLst/>
                    <a:uLnTx/>
                    <a:uFillTx/>
                    <a:latin typeface="Segoe UI"/>
                    <a:ea typeface="+mn-ea"/>
                    <a:cs typeface="+mn-cs"/>
                  </a:rPr>
                </a:br>
                <a:r>
                  <a:rPr kumimoji="0" lang="pt-BR" sz="1567" b="1" i="0" u="none" strike="noStrike" kern="0" cap="none" spc="0" normalizeH="0" baseline="0" noProof="0">
                    <a:ln>
                      <a:noFill/>
                    </a:ln>
                    <a:solidFill>
                      <a:srgbClr val="FFFFFF"/>
                    </a:solidFill>
                    <a:effectLst/>
                    <a:uLnTx/>
                    <a:uFillTx/>
                    <a:latin typeface="Segoe UI"/>
                    <a:ea typeface="+mn-ea"/>
                    <a:cs typeface="+mn-cs"/>
                  </a:rPr>
                  <a:t>Cortex-M4F</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077" b="0" i="0" u="none" strike="noStrike" kern="0" cap="none" spc="0" normalizeH="0" baseline="0" noProof="0">
                    <a:ln>
                      <a:noFill/>
                    </a:ln>
                    <a:solidFill>
                      <a:srgbClr val="FFFFFF"/>
                    </a:solidFill>
                    <a:effectLst/>
                    <a:uLnTx/>
                    <a:uFillTx/>
                    <a:latin typeface="Segoe UI"/>
                    <a:ea typeface="+mn-ea"/>
                    <a:cs typeface="+mn-cs"/>
                  </a:rPr>
                  <a:t>for real time processing</a:t>
                </a:r>
              </a:p>
            </p:txBody>
          </p:sp>
        </p:grpSp>
        <p:sp>
          <p:nvSpPr>
            <p:cNvPr id="266" name="Rectangle 265">
              <a:extLst>
                <a:ext uri="{FF2B5EF4-FFF2-40B4-BE49-F238E27FC236}">
                  <a16:creationId xmlns:a16="http://schemas.microsoft.com/office/drawing/2014/main" id="{B9CF60F5-1D50-4C8E-989E-83FDE0DBB72C}"/>
                </a:ext>
              </a:extLst>
            </p:cNvPr>
            <p:cNvSpPr/>
            <p:nvPr/>
          </p:nvSpPr>
          <p:spPr>
            <a:xfrm>
              <a:off x="10077983" y="2243586"/>
              <a:ext cx="1344446" cy="985927"/>
            </a:xfrm>
            <a:prstGeom prst="rect">
              <a:avLst/>
            </a:prstGeom>
            <a:solidFill>
              <a:srgbClr val="3F404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Network Connection</a:t>
              </a:r>
              <a:br>
                <a:rPr kumimoji="0" lang="en-US" sz="1617" b="1"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WiFi in first chips</a:t>
              </a:r>
            </a:p>
          </p:txBody>
        </p:sp>
        <p:grpSp>
          <p:nvGrpSpPr>
            <p:cNvPr id="286" name="Group 285">
              <a:extLst>
                <a:ext uri="{FF2B5EF4-FFF2-40B4-BE49-F238E27FC236}">
                  <a16:creationId xmlns:a16="http://schemas.microsoft.com/office/drawing/2014/main" id="{62FD1A29-4A36-45FB-BBBD-F885DA34C63B}"/>
                </a:ext>
              </a:extLst>
            </p:cNvPr>
            <p:cNvGrpSpPr/>
            <p:nvPr/>
          </p:nvGrpSpPr>
          <p:grpSpPr>
            <a:xfrm>
              <a:off x="6678287" y="2243584"/>
              <a:ext cx="3057314" cy="2333553"/>
              <a:chOff x="6812285" y="2287904"/>
              <a:chExt cx="3119062" cy="2380683"/>
            </a:xfrm>
          </p:grpSpPr>
          <p:sp>
            <p:nvSpPr>
              <p:cNvPr id="267" name="Rectangle 266">
                <a:extLst>
                  <a:ext uri="{FF2B5EF4-FFF2-40B4-BE49-F238E27FC236}">
                    <a16:creationId xmlns:a16="http://schemas.microsoft.com/office/drawing/2014/main" id="{D6F23808-0B87-4410-AB92-9A22E2A72C51}"/>
                  </a:ext>
                </a:extLst>
              </p:cNvPr>
              <p:cNvSpPr/>
              <p:nvPr/>
            </p:nvSpPr>
            <p:spPr>
              <a:xfrm>
                <a:off x="8559747" y="2287904"/>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FLASH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7BE67A0-796E-4990-80DD-5269AD84383A}"/>
                  </a:ext>
                </a:extLst>
              </p:cNvPr>
              <p:cNvSpPr/>
              <p:nvPr/>
            </p:nvSpPr>
            <p:spPr>
              <a:xfrm>
                <a:off x="8553341" y="3662747"/>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SRAM</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A2A4F8F2-49E7-4521-A744-454A8800B553}"/>
                  </a:ext>
                </a:extLst>
              </p:cNvPr>
              <p:cNvSpPr/>
              <p:nvPr/>
            </p:nvSpPr>
            <p:spPr>
              <a:xfrm>
                <a:off x="6812285" y="3660739"/>
                <a:ext cx="1371600" cy="1005840"/>
              </a:xfrm>
              <a:prstGeom prst="rect">
                <a:avLst/>
              </a:prstGeom>
              <a:solidFill>
                <a:srgbClr val="92D05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ARM Cortex-A7</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optimized for </a:t>
                </a:r>
                <a:br>
                  <a:rPr kumimoji="0" lang="en-US" sz="1077" b="0"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low power</a:t>
                </a:r>
              </a:p>
            </p:txBody>
          </p:sp>
        </p:grpSp>
        <p:grpSp>
          <p:nvGrpSpPr>
            <p:cNvPr id="285" name="Group 284">
              <a:extLst>
                <a:ext uri="{FF2B5EF4-FFF2-40B4-BE49-F238E27FC236}">
                  <a16:creationId xmlns:a16="http://schemas.microsoft.com/office/drawing/2014/main" id="{3B7BBEA6-143D-4947-A247-AF97AC3B71E1}"/>
                </a:ext>
              </a:extLst>
            </p:cNvPr>
            <p:cNvGrpSpPr/>
            <p:nvPr/>
          </p:nvGrpSpPr>
          <p:grpSpPr>
            <a:xfrm>
              <a:off x="6680699" y="2243585"/>
              <a:ext cx="4746754" cy="2587678"/>
              <a:chOff x="6814745" y="2287904"/>
              <a:chExt cx="4842623" cy="2639941"/>
            </a:xfrm>
          </p:grpSpPr>
          <p:sp>
            <p:nvSpPr>
              <p:cNvPr id="247" name="Rectangle 246">
                <a:extLst>
                  <a:ext uri="{FF2B5EF4-FFF2-40B4-BE49-F238E27FC236}">
                    <a16:creationId xmlns:a16="http://schemas.microsoft.com/office/drawing/2014/main" id="{A1ABF05C-D68E-4CAA-A3CB-AD45A99A414B}"/>
                  </a:ext>
                </a:extLst>
              </p:cNvPr>
              <p:cNvSpPr/>
              <p:nvPr/>
            </p:nvSpPr>
            <p:spPr>
              <a:xfrm>
                <a:off x="6814745"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CB55821D-3B67-4C3C-9C3D-EB4D39F21E64}"/>
                  </a:ext>
                </a:extLst>
              </p:cNvPr>
              <p:cNvSpPr/>
              <p:nvPr/>
            </p:nvSpPr>
            <p:spPr>
              <a:xfrm>
                <a:off x="6821150" y="2287904"/>
                <a:ext cx="1371600" cy="1005840"/>
              </a:xfrm>
              <a:prstGeom prst="rect">
                <a:avLst/>
              </a:prstGeom>
              <a:solidFill>
                <a:srgbClr val="2B79DA">
                  <a:alpha val="96000"/>
                </a:srgbClr>
              </a:solidFill>
              <a:ln w="9525" cap="flat" cmpd="sng" algn="ctr">
                <a:noFill/>
                <a:prstDash val="solid"/>
                <a:miter lim="800000"/>
              </a:ln>
              <a:effectLst/>
            </p:spPr>
            <p:txBody>
              <a:bodyPr lIns="0" tIns="0" rIns="0" bIns="0" rtlCol="0" anchor="ctr"/>
              <a:lstStyle/>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Microsoft</a:t>
                </a:r>
              </a:p>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Pluton</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Security </a:t>
                </a:r>
                <a:br>
                  <a:rPr kumimoji="0" lang="en-US" sz="1175" b="0" i="0" u="none" strike="noStrike" kern="0" cap="none" spc="0" normalizeH="0" baseline="0" noProof="0">
                    <a:ln>
                      <a:noFill/>
                    </a:ln>
                    <a:solidFill>
                      <a:srgbClr val="FFFFFF"/>
                    </a:solidFill>
                    <a:effectLst/>
                    <a:uLnTx/>
                    <a:uFillTx/>
                    <a:latin typeface="Segoe UI"/>
                    <a:ea typeface="+mn-ea"/>
                    <a:cs typeface="+mn-cs"/>
                  </a:rPr>
                </a:br>
                <a:r>
                  <a:rPr kumimoji="0" lang="en-US" sz="1175" b="0" i="0" u="none" strike="noStrike" kern="0" cap="none" spc="0" normalizeH="0" baseline="0" noProof="0">
                    <a:ln>
                      <a:noFill/>
                    </a:ln>
                    <a:solidFill>
                      <a:srgbClr val="FFFFFF"/>
                    </a:solidFill>
                    <a:effectLst/>
                    <a:uLnTx/>
                    <a:uFillTx/>
                    <a:latin typeface="Segoe UI"/>
                    <a:ea typeface="+mn-ea"/>
                    <a:cs typeface="+mn-cs"/>
                  </a:rPr>
                  <a:t>Subsystem</a:t>
                </a:r>
              </a:p>
            </p:txBody>
          </p:sp>
          <p:sp>
            <p:nvSpPr>
              <p:cNvPr id="270" name="Rectangle 269">
                <a:extLst>
                  <a:ext uri="{FF2B5EF4-FFF2-40B4-BE49-F238E27FC236}">
                    <a16:creationId xmlns:a16="http://schemas.microsoft.com/office/drawing/2014/main" id="{7BDAC28F-EAF6-4994-85F4-A262B3E48484}"/>
                  </a:ext>
                </a:extLst>
              </p:cNvPr>
              <p:cNvSpPr/>
              <p:nvPr/>
            </p:nvSpPr>
            <p:spPr>
              <a:xfrm>
                <a:off x="6815859" y="3401546"/>
                <a:ext cx="1470828"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9337B8BF-7013-457C-BD52-97E0ABDB72C5}"/>
                  </a:ext>
                </a:extLst>
              </p:cNvPr>
              <p:cNvSpPr/>
              <p:nvPr/>
            </p:nvSpPr>
            <p:spPr>
              <a:xfrm rot="5400000">
                <a:off x="7813880"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370FE74C-3822-4D8C-97D2-69B2A1E1E01A}"/>
                  </a:ext>
                </a:extLst>
              </p:cNvPr>
              <p:cNvSpPr/>
              <p:nvPr/>
            </p:nvSpPr>
            <p:spPr>
              <a:xfrm rot="5400000">
                <a:off x="9544592"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6D49F4D2-0EE3-4598-AEAA-A3353C12D55E}"/>
                  </a:ext>
                </a:extLst>
              </p:cNvPr>
              <p:cNvSpPr/>
              <p:nvPr/>
            </p:nvSpPr>
            <p:spPr>
              <a:xfrm>
                <a:off x="8452998" y="4759814"/>
                <a:ext cx="1564399"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6B0CDDA8-BDE5-4F1C-8103-E2BF155E38ED}"/>
                  </a:ext>
                </a:extLst>
              </p:cNvPr>
              <p:cNvSpPr/>
              <p:nvPr/>
            </p:nvSpPr>
            <p:spPr>
              <a:xfrm>
                <a:off x="8454112" y="3401546"/>
                <a:ext cx="1567191"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FAC6AD7-85F7-4308-8124-A3E44E1B345B}"/>
                  </a:ext>
                </a:extLst>
              </p:cNvPr>
              <p:cNvSpPr/>
              <p:nvPr/>
            </p:nvSpPr>
            <p:spPr>
              <a:xfrm rot="5400000">
                <a:off x="7607551"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974FA76E-0E62-449D-BCC4-73F27F6E9115}"/>
                  </a:ext>
                </a:extLst>
              </p:cNvPr>
              <p:cNvSpPr/>
              <p:nvPr/>
            </p:nvSpPr>
            <p:spPr>
              <a:xfrm rot="5400000">
                <a:off x="9338263"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DCB39D12-CBA5-41C7-B7B8-5AC96A488864}"/>
                  </a:ext>
                </a:extLst>
              </p:cNvPr>
              <p:cNvSpPr/>
              <p:nvPr/>
            </p:nvSpPr>
            <p:spPr>
              <a:xfrm>
                <a:off x="10185426"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278">
                <a:extLst>
                  <a:ext uri="{FF2B5EF4-FFF2-40B4-BE49-F238E27FC236}">
                    <a16:creationId xmlns:a16="http://schemas.microsoft.com/office/drawing/2014/main" id="{99BF45CF-DC7C-422C-92A1-7AC52E37F9AA}"/>
                  </a:ext>
                </a:extLst>
              </p:cNvPr>
              <p:cNvSpPr/>
              <p:nvPr/>
            </p:nvSpPr>
            <p:spPr>
              <a:xfrm>
                <a:off x="10185426" y="3401546"/>
                <a:ext cx="147194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A5DB188E-6A60-4471-BF3A-871144F8A4A2}"/>
                  </a:ext>
                </a:extLst>
              </p:cNvPr>
              <p:cNvSpPr/>
              <p:nvPr/>
            </p:nvSpPr>
            <p:spPr>
              <a:xfrm>
                <a:off x="8181655" y="4759814"/>
                <a:ext cx="36380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1" name="Rectangle 280">
                <a:extLst>
                  <a:ext uri="{FF2B5EF4-FFF2-40B4-BE49-F238E27FC236}">
                    <a16:creationId xmlns:a16="http://schemas.microsoft.com/office/drawing/2014/main" id="{195E8D40-E74A-41CC-9380-BE58061ACC1A}"/>
                  </a:ext>
                </a:extLst>
              </p:cNvPr>
              <p:cNvSpPr/>
              <p:nvPr/>
            </p:nvSpPr>
            <p:spPr>
              <a:xfrm>
                <a:off x="8192749" y="3401546"/>
                <a:ext cx="366997"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B6AA3FF8-887E-42E2-B83B-CFD43B708ACF}"/>
                  </a:ext>
                </a:extLst>
              </p:cNvPr>
              <p:cNvSpPr/>
              <p:nvPr/>
            </p:nvSpPr>
            <p:spPr>
              <a:xfrm>
                <a:off x="9931346" y="4759814"/>
                <a:ext cx="347565" cy="168029"/>
              </a:xfrm>
              <a:prstGeom prst="rect">
                <a:avLst/>
              </a:prstGeom>
              <a:solidFill>
                <a:srgbClr val="2B79DA">
                  <a:alpha val="96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3" name="Rectangle 282">
                <a:extLst>
                  <a:ext uri="{FF2B5EF4-FFF2-40B4-BE49-F238E27FC236}">
                    <a16:creationId xmlns:a16="http://schemas.microsoft.com/office/drawing/2014/main" id="{6D7617ED-6F84-4DA3-8A18-75F8DFF9FE1F}"/>
                  </a:ext>
                </a:extLst>
              </p:cNvPr>
              <p:cNvSpPr/>
              <p:nvPr/>
            </p:nvSpPr>
            <p:spPr>
              <a:xfrm>
                <a:off x="9931347" y="3401546"/>
                <a:ext cx="34756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6A840EB3-FA45-4AEC-81C9-2D503D53D58D}"/>
                </a:ext>
              </a:extLst>
            </p:cNvPr>
            <p:cNvSpPr/>
            <p:nvPr/>
          </p:nvSpPr>
          <p:spPr bwMode="auto">
            <a:xfrm>
              <a:off x="6583801" y="3499883"/>
              <a:ext cx="1533421" cy="11624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D78380C-FA0A-4656-823B-CD09001B4B29}"/>
                </a:ext>
              </a:extLst>
            </p:cNvPr>
            <p:cNvSpPr/>
            <p:nvPr/>
          </p:nvSpPr>
          <p:spPr bwMode="auto">
            <a:xfrm>
              <a:off x="9984651" y="3499883"/>
              <a:ext cx="1520428" cy="116242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347D2B2C-001E-42CE-8295-DD162F723874}"/>
              </a:ext>
            </a:extLst>
          </p:cNvPr>
          <p:cNvSpPr txBox="1"/>
          <p:nvPr/>
        </p:nvSpPr>
        <p:spPr>
          <a:xfrm>
            <a:off x="3509006" y="6418248"/>
            <a:ext cx="5139677" cy="307777"/>
          </a:xfrm>
          <a:prstGeom prst="rect">
            <a:avLst/>
          </a:prstGeom>
          <a:noFill/>
        </p:spPr>
        <p:txBody>
          <a:bodyPr wrap="none" lIns="0" tIns="0" rIns="0" bIns="0" rtlCol="0">
            <a:spAutoFit/>
          </a:bodyPr>
          <a:lstStyle/>
          <a:p>
            <a:pPr algn="l"/>
            <a:r>
              <a:rPr lang="en-AU" sz="2000">
                <a:gradFill>
                  <a:gsLst>
                    <a:gs pos="2917">
                      <a:schemeClr val="tx1"/>
                    </a:gs>
                    <a:gs pos="30000">
                      <a:schemeClr val="tx1"/>
                    </a:gs>
                  </a:gsLst>
                  <a:lin ang="5400000" scaled="0"/>
                </a:gradFill>
              </a:rPr>
              <a:t>Cores highlighted in red are application cores</a:t>
            </a:r>
          </a:p>
        </p:txBody>
      </p:sp>
    </p:spTree>
    <p:extLst>
      <p:ext uri="{BB962C8B-B14F-4D97-AF65-F5344CB8AC3E}">
        <p14:creationId xmlns:p14="http://schemas.microsoft.com/office/powerpoint/2010/main" val="244161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4679939" y="6304412"/>
            <a:ext cx="2832122" cy="307777"/>
          </a:xfrm>
          <a:prstGeom prst="rect">
            <a:avLst/>
          </a:prstGeom>
          <a:noFill/>
        </p:spPr>
        <p:txBody>
          <a:bodyPr wrap="none" lIns="0" tIns="0" rIns="0" bIns="0" rtlCol="0">
            <a:spAutoFit/>
          </a:bodyPr>
          <a:lstStyle/>
          <a:p>
            <a:pPr algn="l"/>
            <a:r>
              <a:rPr lang="en-AU" sz="2000">
                <a:solidFill>
                  <a:schemeClr val="accent1"/>
                </a:solidFill>
              </a:rPr>
              <a:t>https://aka.ms/IoTBoards</a:t>
            </a:r>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ignal" title="Icon of a communication signal">
            <a:extLst>
              <a:ext uri="{FF2B5EF4-FFF2-40B4-BE49-F238E27FC236}">
                <a16:creationId xmlns:a16="http://schemas.microsoft.com/office/drawing/2014/main" id="{832BBD27-3BE3-4B5B-A613-87AC5F3B72B0}"/>
              </a:ext>
            </a:extLst>
          </p:cNvPr>
          <p:cNvSpPr>
            <a:spLocks noChangeAspect="1" noEditPoints="1"/>
          </p:cNvSpPr>
          <p:nvPr/>
        </p:nvSpPr>
        <p:spPr bwMode="auto">
          <a:xfrm>
            <a:off x="4013677" y="4144686"/>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C5E460CB-0273-43A2-B418-88D66CDCD2C5}"/>
              </a:ext>
            </a:extLst>
          </p:cNvPr>
          <p:cNvGrpSpPr/>
          <p:nvPr/>
        </p:nvGrpSpPr>
        <p:grpSpPr>
          <a:xfrm>
            <a:off x="1152579" y="4972163"/>
            <a:ext cx="4209169" cy="764276"/>
            <a:chOff x="3792670" y="3101515"/>
            <a:chExt cx="4209169" cy="764276"/>
          </a:xfrm>
        </p:grpSpPr>
        <p:grpSp>
          <p:nvGrpSpPr>
            <p:cNvPr id="28" name="Group 27">
              <a:extLst>
                <a:ext uri="{FF2B5EF4-FFF2-40B4-BE49-F238E27FC236}">
                  <a16:creationId xmlns:a16="http://schemas.microsoft.com/office/drawing/2014/main" id="{96A115B5-9FD1-47D8-8A37-1F133D1ACE48}"/>
                </a:ext>
              </a:extLst>
            </p:cNvPr>
            <p:cNvGrpSpPr/>
            <p:nvPr/>
          </p:nvGrpSpPr>
          <p:grpSpPr>
            <a:xfrm>
              <a:off x="3792670" y="3101515"/>
              <a:ext cx="4209169" cy="764276"/>
              <a:chOff x="7206017" y="486040"/>
              <a:chExt cx="4209169" cy="764276"/>
            </a:xfrm>
          </p:grpSpPr>
          <p:sp>
            <p:nvSpPr>
              <p:cNvPr id="29" name="Rectangle 28">
                <a:extLst>
                  <a:ext uri="{FF2B5EF4-FFF2-40B4-BE49-F238E27FC236}">
                    <a16:creationId xmlns:a16="http://schemas.microsoft.com/office/drawing/2014/main" id="{9C3BA3DB-6B96-4916-A9A6-B64F9CFF03DA}"/>
                  </a:ext>
                </a:extLst>
              </p:cNvPr>
              <p:cNvSpPr/>
              <p:nvPr/>
            </p:nvSpPr>
            <p:spPr>
              <a:xfrm>
                <a:off x="8122618" y="632729"/>
                <a:ext cx="3292568"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NetX DUO</a:t>
                </a:r>
              </a:p>
              <a:p>
                <a:pPr defTabSz="932114" fontAlgn="base">
                  <a:lnSpc>
                    <a:spcPct val="90000"/>
                  </a:lnSpc>
                  <a:spcBef>
                    <a:spcPct val="0"/>
                  </a:spcBef>
                  <a:spcAft>
                    <a:spcPct val="0"/>
                  </a:spcAft>
                  <a:defRPr/>
                </a:pPr>
                <a:r>
                  <a:rPr lang="en-US" sz="1600">
                    <a:latin typeface="+mj-lt"/>
                  </a:rPr>
                  <a:t>A dual IPv4 and IPv6 and TLS stack </a:t>
                </a:r>
              </a:p>
            </p:txBody>
          </p:sp>
          <p:sp>
            <p:nvSpPr>
              <p:cNvPr id="30" name="Oval 29">
                <a:extLst>
                  <a:ext uri="{FF2B5EF4-FFF2-40B4-BE49-F238E27FC236}">
                    <a16:creationId xmlns:a16="http://schemas.microsoft.com/office/drawing/2014/main" id="{C3DA39EB-665F-47A9-9F12-AD7328EC016F}"/>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1" name="signal" title="Icon of a communication signal">
              <a:extLst>
                <a:ext uri="{FF2B5EF4-FFF2-40B4-BE49-F238E27FC236}">
                  <a16:creationId xmlns:a16="http://schemas.microsoft.com/office/drawing/2014/main" id="{FC2FF655-FDF1-4C1C-B22E-118FC0F1C585}"/>
                </a:ext>
              </a:extLst>
            </p:cNvPr>
            <p:cNvSpPr>
              <a:spLocks noChangeAspect="1" noEditPoints="1"/>
            </p:cNvSpPr>
            <p:nvPr/>
          </p:nvSpPr>
          <p:spPr bwMode="auto">
            <a:xfrm>
              <a:off x="4013677" y="3320610"/>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6AD4042-C20E-489D-B564-C7D18A76C1A6}"/>
              </a:ext>
            </a:extLst>
          </p:cNvPr>
          <p:cNvGrpSpPr/>
          <p:nvPr/>
        </p:nvGrpSpPr>
        <p:grpSpPr>
          <a:xfrm>
            <a:off x="1152579" y="3054610"/>
            <a:ext cx="3390676" cy="764276"/>
            <a:chOff x="3767732" y="1428889"/>
            <a:chExt cx="3390676" cy="764276"/>
          </a:xfrm>
        </p:grpSpPr>
        <p:grpSp>
          <p:nvGrpSpPr>
            <p:cNvPr id="32" name="Group 31">
              <a:extLst>
                <a:ext uri="{FF2B5EF4-FFF2-40B4-BE49-F238E27FC236}">
                  <a16:creationId xmlns:a16="http://schemas.microsoft.com/office/drawing/2014/main" id="{23B0EA30-3850-4B73-A6D3-9B26615AAD79}"/>
                </a:ext>
              </a:extLst>
            </p:cNvPr>
            <p:cNvGrpSpPr/>
            <p:nvPr/>
          </p:nvGrpSpPr>
          <p:grpSpPr>
            <a:xfrm>
              <a:off x="3767732" y="1428889"/>
              <a:ext cx="3390676" cy="764276"/>
              <a:chOff x="7206017" y="486040"/>
              <a:chExt cx="3390676" cy="764276"/>
            </a:xfrm>
          </p:grpSpPr>
          <p:sp>
            <p:nvSpPr>
              <p:cNvPr id="33" name="Rectangle 32">
                <a:extLst>
                  <a:ext uri="{FF2B5EF4-FFF2-40B4-BE49-F238E27FC236}">
                    <a16:creationId xmlns:a16="http://schemas.microsoft.com/office/drawing/2014/main" id="{AFF0ECE6-068F-4F31-A03A-8F5861100E74}"/>
                  </a:ext>
                </a:extLst>
              </p:cNvPr>
              <p:cNvSpPr/>
              <p:nvPr/>
            </p:nvSpPr>
            <p:spPr>
              <a:xfrm>
                <a:off x="8122618" y="606568"/>
                <a:ext cx="2474075" cy="523220"/>
              </a:xfrm>
              <a:prstGeom prst="rect">
                <a:avLst/>
              </a:prstGeom>
            </p:spPr>
            <p:txBody>
              <a:bodyPr wrap="none" lIns="0" tIns="0" rIns="0" bIns="0" anchor="ctr" anchorCtr="0">
                <a:spAutoFit/>
              </a:bodyPr>
              <a:lstStyle/>
              <a:p>
                <a:r>
                  <a:rPr lang="en-US" err="1">
                    <a:latin typeface="+mj-lt"/>
                  </a:rPr>
                  <a:t>Filex</a:t>
                </a:r>
                <a:r>
                  <a:rPr lang="en-US">
                    <a:latin typeface="+mj-lt"/>
                  </a:rPr>
                  <a:t> </a:t>
                </a:r>
              </a:p>
              <a:p>
                <a:r>
                  <a:rPr lang="en-US" sz="1600">
                    <a:latin typeface="+mj-lt"/>
                  </a:rPr>
                  <a:t>Embedded FAT File System</a:t>
                </a:r>
              </a:p>
            </p:txBody>
          </p:sp>
          <p:sp>
            <p:nvSpPr>
              <p:cNvPr id="34" name="Oval 33">
                <a:extLst>
                  <a:ext uri="{FF2B5EF4-FFF2-40B4-BE49-F238E27FC236}">
                    <a16:creationId xmlns:a16="http://schemas.microsoft.com/office/drawing/2014/main" id="{2D7D9CBD-3B42-47AF-91B7-5343E54F8D3B}"/>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8" name="Copy_E8C8" title="Icon of two documents stacked together">
              <a:extLst>
                <a:ext uri="{FF2B5EF4-FFF2-40B4-BE49-F238E27FC236}">
                  <a16:creationId xmlns:a16="http://schemas.microsoft.com/office/drawing/2014/main" id="{03289A47-467C-4AA7-AD3F-AC6DFF9E9C54}"/>
                </a:ext>
              </a:extLst>
            </p:cNvPr>
            <p:cNvSpPr>
              <a:spLocks noChangeAspect="1" noEditPoints="1"/>
            </p:cNvSpPr>
            <p:nvPr/>
          </p:nvSpPr>
          <p:spPr bwMode="auto">
            <a:xfrm>
              <a:off x="3997910" y="1613450"/>
              <a:ext cx="250817" cy="35063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16E359D-D3ED-40DD-AFF0-9283A31B9A2B}"/>
              </a:ext>
            </a:extLst>
          </p:cNvPr>
          <p:cNvGrpSpPr/>
          <p:nvPr/>
        </p:nvGrpSpPr>
        <p:grpSpPr>
          <a:xfrm>
            <a:off x="6011787" y="1459067"/>
            <a:ext cx="3037887" cy="764276"/>
            <a:chOff x="4512318" y="3865791"/>
            <a:chExt cx="3037887" cy="764276"/>
          </a:xfrm>
        </p:grpSpPr>
        <p:grpSp>
          <p:nvGrpSpPr>
            <p:cNvPr id="39" name="Group 38">
              <a:extLst>
                <a:ext uri="{FF2B5EF4-FFF2-40B4-BE49-F238E27FC236}">
                  <a16:creationId xmlns:a16="http://schemas.microsoft.com/office/drawing/2014/main" id="{30E818A5-E0F1-428A-9015-A22A575C8DD7}"/>
                </a:ext>
              </a:extLst>
            </p:cNvPr>
            <p:cNvGrpSpPr/>
            <p:nvPr/>
          </p:nvGrpSpPr>
          <p:grpSpPr>
            <a:xfrm>
              <a:off x="4512318" y="3865791"/>
              <a:ext cx="3037887" cy="764276"/>
              <a:chOff x="7206017" y="486040"/>
              <a:chExt cx="3037887" cy="764276"/>
            </a:xfrm>
          </p:grpSpPr>
          <p:sp>
            <p:nvSpPr>
              <p:cNvPr id="40" name="Rectangle 39">
                <a:extLst>
                  <a:ext uri="{FF2B5EF4-FFF2-40B4-BE49-F238E27FC236}">
                    <a16:creationId xmlns:a16="http://schemas.microsoft.com/office/drawing/2014/main" id="{924D1C32-F5C2-42B3-8C55-594E895F4E8D}"/>
                  </a:ext>
                </a:extLst>
              </p:cNvPr>
              <p:cNvSpPr/>
              <p:nvPr/>
            </p:nvSpPr>
            <p:spPr>
              <a:xfrm>
                <a:off x="8122618" y="632729"/>
                <a:ext cx="2121286"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USBX</a:t>
                </a:r>
              </a:p>
              <a:p>
                <a:pPr defTabSz="932114" fontAlgn="base">
                  <a:lnSpc>
                    <a:spcPct val="90000"/>
                  </a:lnSpc>
                  <a:spcBef>
                    <a:spcPct val="0"/>
                  </a:spcBef>
                  <a:spcAft>
                    <a:spcPct val="0"/>
                  </a:spcAft>
                  <a:defRPr/>
                </a:pPr>
                <a:r>
                  <a:rPr lang="en-US" sz="1600">
                    <a:latin typeface="+mj-lt"/>
                  </a:rPr>
                  <a:t>USB Host/Device Stack</a:t>
                </a:r>
              </a:p>
            </p:txBody>
          </p:sp>
          <p:sp>
            <p:nvSpPr>
              <p:cNvPr id="41" name="Oval 40">
                <a:extLst>
                  <a:ext uri="{FF2B5EF4-FFF2-40B4-BE49-F238E27FC236}">
                    <a16:creationId xmlns:a16="http://schemas.microsoft.com/office/drawing/2014/main" id="{63DC7227-6057-4CD3-8215-515405E7CE1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3" name="usb_key" title="Icon of a flash drive">
              <a:extLst>
                <a:ext uri="{FF2B5EF4-FFF2-40B4-BE49-F238E27FC236}">
                  <a16:creationId xmlns:a16="http://schemas.microsoft.com/office/drawing/2014/main" id="{4EBDAFF4-B721-45CC-A894-D6C7822B86C1}"/>
                </a:ext>
              </a:extLst>
            </p:cNvPr>
            <p:cNvSpPr>
              <a:spLocks noChangeAspect="1" noEditPoints="1"/>
            </p:cNvSpPr>
            <p:nvPr/>
          </p:nvSpPr>
          <p:spPr bwMode="auto">
            <a:xfrm>
              <a:off x="4804636" y="406082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0CBC951C-50A9-4242-A7AE-D02FBB99DFD8}"/>
              </a:ext>
            </a:extLst>
          </p:cNvPr>
          <p:cNvGrpSpPr/>
          <p:nvPr/>
        </p:nvGrpSpPr>
        <p:grpSpPr>
          <a:xfrm>
            <a:off x="6011787" y="3054610"/>
            <a:ext cx="5137308" cy="764276"/>
            <a:chOff x="3317264" y="4394161"/>
            <a:chExt cx="5137308" cy="764276"/>
          </a:xfrm>
        </p:grpSpPr>
        <p:grpSp>
          <p:nvGrpSpPr>
            <p:cNvPr id="44" name="Group 43">
              <a:extLst>
                <a:ext uri="{FF2B5EF4-FFF2-40B4-BE49-F238E27FC236}">
                  <a16:creationId xmlns:a16="http://schemas.microsoft.com/office/drawing/2014/main" id="{F375B5F5-0C9C-4606-955A-1CD8C4B7F23D}"/>
                </a:ext>
              </a:extLst>
            </p:cNvPr>
            <p:cNvGrpSpPr/>
            <p:nvPr/>
          </p:nvGrpSpPr>
          <p:grpSpPr>
            <a:xfrm>
              <a:off x="3317264" y="4394161"/>
              <a:ext cx="5137308" cy="764276"/>
              <a:chOff x="7206017" y="486040"/>
              <a:chExt cx="5137308" cy="764276"/>
            </a:xfrm>
          </p:grpSpPr>
          <p:sp>
            <p:nvSpPr>
              <p:cNvPr id="45" name="Rectangle 44">
                <a:extLst>
                  <a:ext uri="{FF2B5EF4-FFF2-40B4-BE49-F238E27FC236}">
                    <a16:creationId xmlns:a16="http://schemas.microsoft.com/office/drawing/2014/main" id="{31932191-CC10-4435-92D8-607701973DC7}"/>
                  </a:ext>
                </a:extLst>
              </p:cNvPr>
              <p:cNvSpPr/>
              <p:nvPr/>
            </p:nvSpPr>
            <p:spPr>
              <a:xfrm>
                <a:off x="8122618" y="632729"/>
                <a:ext cx="4220707"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GUIX and GUIX Studio</a:t>
                </a: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Complete UI application design environment </a:t>
                </a:r>
                <a:endParaRPr lang="en-US" sz="1600">
                  <a:latin typeface="+mj-lt"/>
                </a:endParaRPr>
              </a:p>
            </p:txBody>
          </p:sp>
          <p:sp>
            <p:nvSpPr>
              <p:cNvPr id="46" name="Oval 45">
                <a:extLst>
                  <a:ext uri="{FF2B5EF4-FFF2-40B4-BE49-F238E27FC236}">
                    <a16:creationId xmlns:a16="http://schemas.microsoft.com/office/drawing/2014/main" id="{621D0219-C2B4-4D81-86B7-605D1C66511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8" name="create" title="Icon of a pencil with an arrow around it pointing counterclockwise">
              <a:extLst>
                <a:ext uri="{FF2B5EF4-FFF2-40B4-BE49-F238E27FC236}">
                  <a16:creationId xmlns:a16="http://schemas.microsoft.com/office/drawing/2014/main" id="{9025E464-5DC1-47B3-9F56-10283571B84B}"/>
                </a:ext>
              </a:extLst>
            </p:cNvPr>
            <p:cNvSpPr>
              <a:spLocks noChangeAspect="1" noEditPoints="1"/>
            </p:cNvSpPr>
            <p:nvPr/>
          </p:nvSpPr>
          <p:spPr bwMode="auto">
            <a:xfrm>
              <a:off x="3512686" y="4583747"/>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F25C0321-5740-45E0-A635-BB351B5CC54A}"/>
              </a:ext>
            </a:extLst>
          </p:cNvPr>
          <p:cNvGrpSpPr/>
          <p:nvPr/>
        </p:nvGrpSpPr>
        <p:grpSpPr>
          <a:xfrm>
            <a:off x="1152579" y="1459067"/>
            <a:ext cx="4253220" cy="764276"/>
            <a:chOff x="3779256" y="577936"/>
            <a:chExt cx="4253220" cy="764276"/>
          </a:xfrm>
        </p:grpSpPr>
        <p:grpSp>
          <p:nvGrpSpPr>
            <p:cNvPr id="50" name="Group 49">
              <a:extLst>
                <a:ext uri="{FF2B5EF4-FFF2-40B4-BE49-F238E27FC236}">
                  <a16:creationId xmlns:a16="http://schemas.microsoft.com/office/drawing/2014/main" id="{1DEC383A-D218-4580-BC2A-D16A5C0B4499}"/>
                </a:ext>
              </a:extLst>
            </p:cNvPr>
            <p:cNvGrpSpPr/>
            <p:nvPr/>
          </p:nvGrpSpPr>
          <p:grpSpPr>
            <a:xfrm>
              <a:off x="3779256" y="577936"/>
              <a:ext cx="4253220" cy="764276"/>
              <a:chOff x="7206017" y="486040"/>
              <a:chExt cx="4253220" cy="764276"/>
            </a:xfrm>
          </p:grpSpPr>
          <p:sp>
            <p:nvSpPr>
              <p:cNvPr id="51" name="Rectangle 50">
                <a:extLst>
                  <a:ext uri="{FF2B5EF4-FFF2-40B4-BE49-F238E27FC236}">
                    <a16:creationId xmlns:a16="http://schemas.microsoft.com/office/drawing/2014/main" id="{676F403A-F914-4A5D-833F-BAE74ADD8664}"/>
                  </a:ext>
                </a:extLst>
              </p:cNvPr>
              <p:cNvSpPr/>
              <p:nvPr/>
            </p:nvSpPr>
            <p:spPr>
              <a:xfrm>
                <a:off x="8122618" y="606568"/>
                <a:ext cx="3336619" cy="523220"/>
              </a:xfrm>
              <a:prstGeom prst="rect">
                <a:avLst/>
              </a:prstGeom>
            </p:spPr>
            <p:txBody>
              <a:bodyPr wrap="none" lIns="0" tIns="0" rIns="0" bIns="0" anchor="ctr" anchorCtr="0">
                <a:spAutoFit/>
              </a:bodyPr>
              <a:lstStyle/>
              <a:p>
                <a:r>
                  <a:rPr lang="en-US" err="1">
                    <a:latin typeface="+mj-lt"/>
                  </a:rPr>
                  <a:t>ThreadX</a:t>
                </a:r>
                <a:endParaRPr lang="en-US">
                  <a:latin typeface="+mj-lt"/>
                </a:endParaRPr>
              </a:p>
              <a:p>
                <a:r>
                  <a:rPr lang="en-US" sz="1600">
                    <a:latin typeface="+mj-lt"/>
                  </a:rPr>
                  <a:t>Real-Time Operating System (RTOS)</a:t>
                </a:r>
              </a:p>
            </p:txBody>
          </p:sp>
          <p:sp>
            <p:nvSpPr>
              <p:cNvPr id="52" name="Oval 51">
                <a:extLst>
                  <a:ext uri="{FF2B5EF4-FFF2-40B4-BE49-F238E27FC236}">
                    <a16:creationId xmlns:a16="http://schemas.microsoft.com/office/drawing/2014/main" id="{31AA6354-70F3-4977-8A96-AE4DD620618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53" name="binary" title="Icon of binary code, ones and zeros">
              <a:extLst>
                <a:ext uri="{FF2B5EF4-FFF2-40B4-BE49-F238E27FC236}">
                  <a16:creationId xmlns:a16="http://schemas.microsoft.com/office/drawing/2014/main" id="{E65D5661-DA4F-4154-89B5-9204E79CEE49}"/>
                </a:ext>
              </a:extLst>
            </p:cNvPr>
            <p:cNvSpPr>
              <a:spLocks noChangeAspect="1" noEditPoints="1"/>
            </p:cNvSpPr>
            <p:nvPr/>
          </p:nvSpPr>
          <p:spPr bwMode="auto">
            <a:xfrm>
              <a:off x="3962654" y="76915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2D756CED-1A5A-47B8-B469-D83CEC8EF698}"/>
              </a:ext>
            </a:extLst>
          </p:cNvPr>
          <p:cNvGrpSpPr/>
          <p:nvPr/>
        </p:nvGrpSpPr>
        <p:grpSpPr>
          <a:xfrm>
            <a:off x="6095549" y="4972163"/>
            <a:ext cx="4746176" cy="764276"/>
            <a:chOff x="3789152" y="5956726"/>
            <a:chExt cx="4746176" cy="764276"/>
          </a:xfrm>
        </p:grpSpPr>
        <p:grpSp>
          <p:nvGrpSpPr>
            <p:cNvPr id="56" name="Group 55">
              <a:extLst>
                <a:ext uri="{FF2B5EF4-FFF2-40B4-BE49-F238E27FC236}">
                  <a16:creationId xmlns:a16="http://schemas.microsoft.com/office/drawing/2014/main" id="{359EDEFD-85C5-4209-B1ED-B61C9AEB4A06}"/>
                </a:ext>
              </a:extLst>
            </p:cNvPr>
            <p:cNvGrpSpPr/>
            <p:nvPr/>
          </p:nvGrpSpPr>
          <p:grpSpPr>
            <a:xfrm>
              <a:off x="3789152" y="5956726"/>
              <a:ext cx="4746176" cy="764276"/>
              <a:chOff x="7206017" y="486040"/>
              <a:chExt cx="4746176" cy="764276"/>
            </a:xfrm>
          </p:grpSpPr>
          <p:sp>
            <p:nvSpPr>
              <p:cNvPr id="57" name="Rectangle 56">
                <a:extLst>
                  <a:ext uri="{FF2B5EF4-FFF2-40B4-BE49-F238E27FC236}">
                    <a16:creationId xmlns:a16="http://schemas.microsoft.com/office/drawing/2014/main" id="{5B3FF761-3E5F-4EFF-96FE-F9C06E007ABA}"/>
                  </a:ext>
                </a:extLst>
              </p:cNvPr>
              <p:cNvSpPr/>
              <p:nvPr/>
            </p:nvSpPr>
            <p:spPr>
              <a:xfrm>
                <a:off x="8122618" y="632729"/>
                <a:ext cx="3829575"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err="1">
                    <a:gradFill>
                      <a:gsLst>
                        <a:gs pos="1250">
                          <a:srgbClr val="000000"/>
                        </a:gs>
                        <a:gs pos="100000">
                          <a:srgbClr val="000000"/>
                        </a:gs>
                      </a:gsLst>
                      <a:lin ang="5400000" scaled="0"/>
                    </a:gradFill>
                    <a:latin typeface="Segoe UI Semibold"/>
                    <a:cs typeface="Segoe UI Semilight" panose="020B0402040204020203" pitchFamily="34" charset="0"/>
                  </a:rPr>
                  <a:t>TraceX</a:t>
                </a:r>
                <a:endParaRPr lang="en-US" kern="0">
                  <a:gradFill>
                    <a:gsLst>
                      <a:gs pos="1250">
                        <a:srgbClr val="000000"/>
                      </a:gs>
                      <a:gs pos="100000">
                        <a:srgbClr val="000000"/>
                      </a:gs>
                    </a:gsLst>
                    <a:lin ang="5400000" scaled="0"/>
                  </a:gradFill>
                  <a:latin typeface="Segoe UI Semibold"/>
                  <a:cs typeface="Segoe UI Semilight" panose="020B0402040204020203" pitchFamily="34" charset="0"/>
                </a:endParaRP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Real Time, Graphical Event Trace Analysis</a:t>
                </a:r>
                <a:endParaRPr lang="en-US" sz="1600">
                  <a:latin typeface="+mj-lt"/>
                </a:endParaRPr>
              </a:p>
            </p:txBody>
          </p:sp>
          <p:sp>
            <p:nvSpPr>
              <p:cNvPr id="58" name="Oval 57">
                <a:extLst>
                  <a:ext uri="{FF2B5EF4-FFF2-40B4-BE49-F238E27FC236}">
                    <a16:creationId xmlns:a16="http://schemas.microsoft.com/office/drawing/2014/main" id="{1783D8A9-1F81-440A-9DDE-53C14F02AE2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60" name="GenericApp_EB3B" title="Icon of an app window">
              <a:extLst>
                <a:ext uri="{FF2B5EF4-FFF2-40B4-BE49-F238E27FC236}">
                  <a16:creationId xmlns:a16="http://schemas.microsoft.com/office/drawing/2014/main" id="{E267998A-EEE9-47FD-814C-BF87C469DE36}"/>
                </a:ext>
              </a:extLst>
            </p:cNvPr>
            <p:cNvSpPr>
              <a:spLocks noChangeAspect="1" noEditPoints="1"/>
            </p:cNvSpPr>
            <p:nvPr/>
          </p:nvSpPr>
          <p:spPr bwMode="auto">
            <a:xfrm>
              <a:off x="3933601" y="6174724"/>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3CF03520-6FCC-495D-B1A7-616A2E1172B9}"/>
              </a:ext>
            </a:extLst>
          </p:cNvPr>
          <p:cNvCxnSpPr>
            <a:cxnSpLocks/>
          </p:cNvCxnSpPr>
          <p:nvPr/>
        </p:nvCxnSpPr>
        <p:spPr>
          <a:xfrm>
            <a:off x="6161525" y="5840838"/>
            <a:ext cx="4553682" cy="0"/>
          </a:xfrm>
          <a:prstGeom prst="line">
            <a:avLst/>
          </a:prstGeom>
          <a:noFill/>
          <a:ln w="9525" cap="flat" cmpd="sng" algn="ctr">
            <a:solidFill>
              <a:srgbClr val="0078D7"/>
            </a:solidFill>
            <a:prstDash val="solid"/>
            <a:headEnd type="none"/>
            <a:tailEnd type="none"/>
          </a:ln>
          <a:effectLst/>
        </p:spPr>
      </p:cxnSp>
      <p:cxnSp>
        <p:nvCxnSpPr>
          <p:cNvPr id="36" name="Straight Connector 35">
            <a:extLst>
              <a:ext uri="{FF2B5EF4-FFF2-40B4-BE49-F238E27FC236}">
                <a16:creationId xmlns:a16="http://schemas.microsoft.com/office/drawing/2014/main" id="{08378EA7-77A2-4ECA-AAC4-B7B71008C01A}"/>
              </a:ext>
            </a:extLst>
          </p:cNvPr>
          <p:cNvCxnSpPr>
            <a:cxnSpLocks/>
          </p:cNvCxnSpPr>
          <p:nvPr/>
        </p:nvCxnSpPr>
        <p:spPr>
          <a:xfrm>
            <a:off x="1021473" y="5854698"/>
            <a:ext cx="4553682" cy="0"/>
          </a:xfrm>
          <a:prstGeom prst="line">
            <a:avLst/>
          </a:prstGeom>
          <a:noFill/>
          <a:ln w="9525" cap="flat" cmpd="sng" algn="ctr">
            <a:solidFill>
              <a:srgbClr val="0078D7"/>
            </a:solidFill>
            <a:prstDash val="solid"/>
            <a:headEnd type="none"/>
            <a:tailEnd type="none"/>
          </a:ln>
          <a:effectLst/>
        </p:spPr>
      </p:cxnSp>
      <p:cxnSp>
        <p:nvCxnSpPr>
          <p:cNvPr id="37" name="Straight Connector 36">
            <a:extLst>
              <a:ext uri="{FF2B5EF4-FFF2-40B4-BE49-F238E27FC236}">
                <a16:creationId xmlns:a16="http://schemas.microsoft.com/office/drawing/2014/main" id="{F7A837D3-FD96-471F-B1B7-2BAD84B6756A}"/>
              </a:ext>
            </a:extLst>
          </p:cNvPr>
          <p:cNvCxnSpPr>
            <a:cxnSpLocks/>
          </p:cNvCxnSpPr>
          <p:nvPr/>
        </p:nvCxnSpPr>
        <p:spPr>
          <a:xfrm>
            <a:off x="1090749" y="4030514"/>
            <a:ext cx="4553682" cy="0"/>
          </a:xfrm>
          <a:prstGeom prst="line">
            <a:avLst/>
          </a:prstGeom>
          <a:noFill/>
          <a:ln w="9525" cap="flat" cmpd="sng" algn="ctr">
            <a:solidFill>
              <a:srgbClr val="0078D7"/>
            </a:solidFill>
            <a:prstDash val="solid"/>
            <a:headEnd type="none"/>
            <a:tailEnd type="none"/>
          </a:ln>
          <a:effectLst/>
        </p:spPr>
      </p:cxnSp>
      <p:cxnSp>
        <p:nvCxnSpPr>
          <p:cNvPr id="42" name="Straight Connector 41">
            <a:extLst>
              <a:ext uri="{FF2B5EF4-FFF2-40B4-BE49-F238E27FC236}">
                <a16:creationId xmlns:a16="http://schemas.microsoft.com/office/drawing/2014/main" id="{21F06D22-E299-467C-856E-C94DBBBFA653}"/>
              </a:ext>
            </a:extLst>
          </p:cNvPr>
          <p:cNvCxnSpPr>
            <a:cxnSpLocks/>
          </p:cNvCxnSpPr>
          <p:nvPr/>
        </p:nvCxnSpPr>
        <p:spPr>
          <a:xfrm>
            <a:off x="1086137" y="2307930"/>
            <a:ext cx="4553682" cy="0"/>
          </a:xfrm>
          <a:prstGeom prst="line">
            <a:avLst/>
          </a:prstGeom>
          <a:noFill/>
          <a:ln w="9525" cap="flat" cmpd="sng" algn="ctr">
            <a:solidFill>
              <a:srgbClr val="0078D7"/>
            </a:solidFill>
            <a:prstDash val="solid"/>
            <a:headEnd type="none"/>
            <a:tailEnd type="none"/>
          </a:ln>
          <a:effectLst/>
        </p:spPr>
      </p:cxnSp>
      <p:cxnSp>
        <p:nvCxnSpPr>
          <p:cNvPr id="47" name="Straight Connector 46">
            <a:extLst>
              <a:ext uri="{FF2B5EF4-FFF2-40B4-BE49-F238E27FC236}">
                <a16:creationId xmlns:a16="http://schemas.microsoft.com/office/drawing/2014/main" id="{554D4AB2-A64A-48B6-BFDF-22B4C6507B28}"/>
              </a:ext>
            </a:extLst>
          </p:cNvPr>
          <p:cNvCxnSpPr>
            <a:cxnSpLocks/>
          </p:cNvCxnSpPr>
          <p:nvPr/>
        </p:nvCxnSpPr>
        <p:spPr>
          <a:xfrm>
            <a:off x="6013755" y="2312554"/>
            <a:ext cx="4553682" cy="0"/>
          </a:xfrm>
          <a:prstGeom prst="line">
            <a:avLst/>
          </a:prstGeom>
          <a:noFill/>
          <a:ln w="9525" cap="flat" cmpd="sng" algn="ctr">
            <a:solidFill>
              <a:srgbClr val="0078D7"/>
            </a:solidFill>
            <a:prstDash val="solid"/>
            <a:headEnd type="none"/>
            <a:tailEnd type="none"/>
          </a:ln>
          <a:effectLst/>
        </p:spPr>
      </p:cxnSp>
      <p:cxnSp>
        <p:nvCxnSpPr>
          <p:cNvPr id="49" name="Straight Connector 48">
            <a:extLst>
              <a:ext uri="{FF2B5EF4-FFF2-40B4-BE49-F238E27FC236}">
                <a16:creationId xmlns:a16="http://schemas.microsoft.com/office/drawing/2014/main" id="{FE21AE6A-D5C6-45B4-9AD3-0B28F345435F}"/>
              </a:ext>
            </a:extLst>
          </p:cNvPr>
          <p:cNvCxnSpPr>
            <a:cxnSpLocks/>
          </p:cNvCxnSpPr>
          <p:nvPr/>
        </p:nvCxnSpPr>
        <p:spPr>
          <a:xfrm>
            <a:off x="6073795" y="4016669"/>
            <a:ext cx="4553682" cy="0"/>
          </a:xfrm>
          <a:prstGeom prst="line">
            <a:avLst/>
          </a:prstGeom>
          <a:noFill/>
          <a:ln w="9525" cap="flat" cmpd="sng" algn="ctr">
            <a:solidFill>
              <a:srgbClr val="0078D7"/>
            </a:solidFill>
            <a:prstDash val="solid"/>
            <a:headEnd type="none"/>
            <a:tailEnd type="none"/>
          </a:ln>
          <a:effectLst/>
        </p:spPr>
      </p:cxnSp>
      <p:sp>
        <p:nvSpPr>
          <p:cNvPr id="55" name="TextBox 54">
            <a:extLst>
              <a:ext uri="{FF2B5EF4-FFF2-40B4-BE49-F238E27FC236}">
                <a16:creationId xmlns:a16="http://schemas.microsoft.com/office/drawing/2014/main" id="{46598191-4426-4AC8-B6AE-5A3607C42A2F}"/>
              </a:ext>
            </a:extLst>
          </p:cNvPr>
          <p:cNvSpPr txBox="1"/>
          <p:nvPr/>
        </p:nvSpPr>
        <p:spPr>
          <a:xfrm>
            <a:off x="0" y="665569"/>
            <a:ext cx="12192000" cy="615553"/>
          </a:xfrm>
          <a:prstGeom prst="rect">
            <a:avLst/>
          </a:prstGeom>
          <a:noFill/>
        </p:spPr>
        <p:txBody>
          <a:bodyPr wrap="square" lIns="0" tIns="0" rIns="0" bIns="0" rtlCol="0">
            <a:spAutoFit/>
          </a:bodyPr>
          <a:lstStyle/>
          <a:p>
            <a:pPr algn="ctr"/>
            <a:r>
              <a:rPr lang="en-US" sz="4000">
                <a:gradFill>
                  <a:gsLst>
                    <a:gs pos="2917">
                      <a:schemeClr val="tx1"/>
                    </a:gs>
                    <a:gs pos="30000">
                      <a:schemeClr val="tx1"/>
                    </a:gs>
                  </a:gsLst>
                  <a:lin ang="5400000" scaled="0"/>
                </a:gradFill>
              </a:rPr>
              <a:t>Azure RTOS</a:t>
            </a:r>
          </a:p>
        </p:txBody>
      </p:sp>
      <p:sp>
        <p:nvSpPr>
          <p:cNvPr id="8" name="TextBox 7">
            <a:extLst>
              <a:ext uri="{FF2B5EF4-FFF2-40B4-BE49-F238E27FC236}">
                <a16:creationId xmlns:a16="http://schemas.microsoft.com/office/drawing/2014/main" id="{9B1CBE03-6D4E-453A-BD0C-DF8C965CD332}"/>
              </a:ext>
            </a:extLst>
          </p:cNvPr>
          <p:cNvSpPr txBox="1"/>
          <p:nvPr/>
        </p:nvSpPr>
        <p:spPr>
          <a:xfrm>
            <a:off x="1021473" y="6285661"/>
            <a:ext cx="4745723" cy="307777"/>
          </a:xfrm>
          <a:prstGeom prst="rect">
            <a:avLst/>
          </a:prstGeom>
          <a:noFill/>
        </p:spPr>
        <p:txBody>
          <a:bodyPr wrap="none" lIns="0" tIns="0" rIns="0" bIns="0" rtlCol="0">
            <a:spAutoFit/>
          </a:bodyPr>
          <a:lstStyle/>
          <a:p>
            <a:pPr algn="l"/>
            <a:r>
              <a:rPr lang="en-AU" sz="2000"/>
              <a:t>https://azure.microsoft.com/services/rtos/</a:t>
            </a:r>
          </a:p>
        </p:txBody>
      </p:sp>
    </p:spTree>
    <p:extLst>
      <p:ext uri="{BB962C8B-B14F-4D97-AF65-F5344CB8AC3E}">
        <p14:creationId xmlns:p14="http://schemas.microsoft.com/office/powerpoint/2010/main" val="2418642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p:spPr>
      </p:pic>
      <p:pic>
        <p:nvPicPr>
          <p:cNvPr id="9" name="Picture 8" descr="EL-block-diagram-threadx.png">
            <a:extLst>
              <a:ext uri="{FF2B5EF4-FFF2-40B4-BE49-F238E27FC236}">
                <a16:creationId xmlns:a16="http://schemas.microsoft.com/office/drawing/2014/main" id="{2DA5EDB6-3564-4A26-9DF0-D4B376BD9CFD}"/>
              </a:ext>
            </a:extLst>
          </p:cNvPr>
          <p:cNvPicPr>
            <a:picLocks noChangeAspect="1"/>
          </p:cNvPicPr>
          <p:nvPr/>
        </p:nvPicPr>
        <p:blipFill>
          <a:blip r:embed="rId4"/>
          <a:stretch>
            <a:fillRect/>
          </a:stretch>
        </p:blipFill>
        <p:spPr>
          <a:xfrm>
            <a:off x="2969341" y="1807459"/>
            <a:ext cx="6400800" cy="3287623"/>
          </a:xfrm>
          <a:prstGeom prst="rect">
            <a:avLst/>
          </a:prstGeom>
        </p:spPr>
      </p:pic>
      <p:sp>
        <p:nvSpPr>
          <p:cNvPr id="10" name="TextBox 9">
            <a:extLst>
              <a:ext uri="{FF2B5EF4-FFF2-40B4-BE49-F238E27FC236}">
                <a16:creationId xmlns:a16="http://schemas.microsoft.com/office/drawing/2014/main" id="{9AF95D13-4A7E-4301-82D7-42EE31EBBB6E}"/>
              </a:ext>
            </a:extLst>
          </p:cNvPr>
          <p:cNvSpPr txBox="1"/>
          <p:nvPr/>
        </p:nvSpPr>
        <p:spPr>
          <a:xfrm>
            <a:off x="449323" y="1639615"/>
            <a:ext cx="1531188" cy="1107996"/>
          </a:xfrm>
          <a:prstGeom prst="rect">
            <a:avLst/>
          </a:prstGeom>
          <a:noFill/>
        </p:spPr>
        <p:txBody>
          <a:bodyPr wrap="none" rtlCol="0">
            <a:spAutoFit/>
          </a:bodyPr>
          <a:lstStyle/>
          <a:p>
            <a:pPr algn="ctr"/>
            <a:r>
              <a:rPr lang="en-US" sz="4800" b="1">
                <a:solidFill>
                  <a:schemeClr val="accent4"/>
                </a:solidFill>
                <a:latin typeface="Arial" panose="020B0604020202020204" pitchFamily="34" charset="0"/>
                <a:cs typeface="Arial" panose="020B0604020202020204" pitchFamily="34" charset="0"/>
              </a:rPr>
              <a:t>2K</a:t>
            </a:r>
          </a:p>
          <a:p>
            <a:pPr algn="ctr"/>
            <a:r>
              <a:rPr lang="en-US">
                <a:solidFill>
                  <a:srgbClr val="0070C0"/>
                </a:solidFill>
                <a:latin typeface="Arial" panose="020B0604020202020204" pitchFamily="34" charset="0"/>
                <a:cs typeface="Arial" panose="020B0604020202020204" pitchFamily="34" charset="0"/>
              </a:rPr>
              <a:t>Min Footprint</a:t>
            </a:r>
          </a:p>
        </p:txBody>
      </p:sp>
      <p:pic>
        <p:nvPicPr>
          <p:cNvPr id="11" name="Picture 10" descr="TUV_SAAR.png">
            <a:extLst>
              <a:ext uri="{FF2B5EF4-FFF2-40B4-BE49-F238E27FC236}">
                <a16:creationId xmlns:a16="http://schemas.microsoft.com/office/drawing/2014/main" id="{5BB88009-C17F-45D1-88D5-6A012F2DDFF2}"/>
              </a:ext>
            </a:extLst>
          </p:cNvPr>
          <p:cNvPicPr>
            <a:picLocks noChangeAspect="1"/>
          </p:cNvPicPr>
          <p:nvPr/>
        </p:nvPicPr>
        <p:blipFill>
          <a:blip r:embed="rId5"/>
          <a:stretch>
            <a:fillRect/>
          </a:stretch>
        </p:blipFill>
        <p:spPr>
          <a:xfrm>
            <a:off x="820379" y="3046010"/>
            <a:ext cx="914400" cy="943495"/>
          </a:xfrm>
          <a:prstGeom prst="rect">
            <a:avLst/>
          </a:prstGeom>
        </p:spPr>
      </p:pic>
      <p:pic>
        <p:nvPicPr>
          <p:cNvPr id="13" name="Picture 12" descr="EAL4+.png">
            <a:extLst>
              <a:ext uri="{FF2B5EF4-FFF2-40B4-BE49-F238E27FC236}">
                <a16:creationId xmlns:a16="http://schemas.microsoft.com/office/drawing/2014/main" id="{711F2A46-4F12-45EE-A851-9228D54E3B6A}"/>
              </a:ext>
            </a:extLst>
          </p:cNvPr>
          <p:cNvPicPr>
            <a:picLocks noChangeAspect="1"/>
          </p:cNvPicPr>
          <p:nvPr/>
        </p:nvPicPr>
        <p:blipFill>
          <a:blip r:embed="rId6"/>
          <a:stretch>
            <a:fillRect/>
          </a:stretch>
        </p:blipFill>
        <p:spPr>
          <a:xfrm>
            <a:off x="830212" y="4442960"/>
            <a:ext cx="914400" cy="1363287"/>
          </a:xfrm>
          <a:prstGeom prst="rect">
            <a:avLst/>
          </a:prstGeom>
        </p:spPr>
      </p:pic>
    </p:spTree>
    <p:extLst>
      <p:ext uri="{BB962C8B-B14F-4D97-AF65-F5344CB8AC3E}">
        <p14:creationId xmlns:p14="http://schemas.microsoft.com/office/powerpoint/2010/main" val="2968876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Components needed</a:t>
            </a:r>
          </a:p>
        </p:txBody>
      </p:sp>
      <p:sp>
        <p:nvSpPr>
          <p:cNvPr id="3" name="Subtitle"/>
          <p:cNvSpPr>
            <a:spLocks noGrp="1"/>
          </p:cNvSpPr>
          <p:nvPr>
            <p:ph sz="quarter" idx="10"/>
          </p:nvPr>
        </p:nvSpPr>
        <p:spPr>
          <a:xfrm>
            <a:off x="584200" y="1435100"/>
            <a:ext cx="11018838" cy="441967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 components you'll need to know are:</a:t>
            </a:r>
          </a:p>
          <a:p>
            <a:pPr lvl="0"/>
            <a:endParaRPr lang="en-US"/>
          </a:p>
          <a:p>
            <a:pPr marL="457200" lvl="0" indent="-457200">
              <a:buFont typeface="Arial" panose="020B0604020202020204" pitchFamily="34" charset="0"/>
              <a:buChar char="•"/>
            </a:pPr>
            <a:r>
              <a:rPr lang="en-US"/>
              <a:t>Azure IoT Central (trial)</a:t>
            </a:r>
          </a:p>
          <a:p>
            <a:pPr marL="457200" lvl="0" indent="-457200">
              <a:buFont typeface="Arial" panose="020B0604020202020204" pitchFamily="34" charset="0"/>
              <a:buChar char="•"/>
            </a:pPr>
            <a:r>
              <a:rPr lang="en-US"/>
              <a:t>Azure Sphere</a:t>
            </a:r>
          </a:p>
          <a:p>
            <a:pPr marL="457200" lvl="0" indent="-457200">
              <a:buFont typeface="Arial" panose="020B0604020202020204" pitchFamily="34" charset="0"/>
              <a:buChar char="•"/>
            </a:pPr>
            <a:r>
              <a:rPr lang="en-US"/>
              <a:t>Azure Sphere SDK</a:t>
            </a:r>
          </a:p>
          <a:p>
            <a:pPr marL="457200" lvl="0" indent="-457200">
              <a:buFont typeface="Arial" panose="020B0604020202020204" pitchFamily="34" charset="0"/>
              <a:buChar char="•"/>
            </a:pPr>
            <a:r>
              <a:rPr lang="en-US"/>
              <a:t>Azure Sphere tenant</a:t>
            </a:r>
          </a:p>
          <a:p>
            <a:pPr marL="914400" lvl="1" indent="-457200">
              <a:buFont typeface="Arial" panose="020B0604020202020204" pitchFamily="34" charset="0"/>
              <a:buChar char="•"/>
            </a:pPr>
            <a:r>
              <a:rPr lang="en-US"/>
              <a:t>You claim and can remotely manage your Azure Spheres</a:t>
            </a:r>
          </a:p>
          <a:p>
            <a:pPr marL="457200" indent="-457200">
              <a:buFont typeface="Arial" panose="020B0604020202020204" pitchFamily="34" charset="0"/>
              <a:buChar char="•"/>
            </a:pPr>
            <a:r>
              <a:rPr lang="en-US"/>
              <a:t>Update the Azure Sphere OS</a:t>
            </a:r>
          </a:p>
          <a:p>
            <a:pPr marL="457200" indent="-457200">
              <a:buFont typeface="Arial" panose="020B0604020202020204" pitchFamily="34" charset="0"/>
              <a:buChar char="•"/>
            </a:pPr>
            <a:r>
              <a:rPr lang="en-US"/>
              <a:t>Azure Sphere Security Service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Connecting the lab monitor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148" y="-68212"/>
            <a:ext cx="6218149" cy="6994426"/>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148" y="-68212"/>
            <a:ext cx="6218149" cy="699442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821" y="2927870"/>
            <a:ext cx="5783181" cy="992390"/>
          </a:xfrm>
          <a:prstGeom prst="rect">
            <a:avLst/>
          </a:prstGeom>
        </p:spPr>
        <p:txBody>
          <a:bodyPr wrap="square" lIns="0" tIns="0" rIns="274316" bIns="0" anchor="ctr">
            <a:noAutofit/>
          </a:bodyPr>
          <a:lstStyle/>
          <a:p>
            <a:pPr algn="r" defTabSz="932699">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590" y="4909814"/>
            <a:ext cx="4754812" cy="784156"/>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50" cy="669921"/>
              <a:chOff x="7043853" y="5095766"/>
              <a:chExt cx="3967750"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6"/>
                <a:ext cx="3164309"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18" y="4011415"/>
            <a:ext cx="4990288" cy="784156"/>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0"/>
                <a:ext cx="4151030"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Extensibilities (Flow, Dynamics, Webhooks, etc.)</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18" y="3113016"/>
            <a:ext cx="4754812" cy="784155"/>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5"/>
                <a:ext cx="3508459"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18" y="417821"/>
            <a:ext cx="4990289" cy="784155"/>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18" y="2214617"/>
            <a:ext cx="4990288" cy="784155"/>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589" y="5808213"/>
            <a:ext cx="3748146" cy="669911"/>
            <a:chOff x="7041838" y="5876507"/>
            <a:chExt cx="3748199"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6"/>
              <a:ext cx="2944758"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18" y="1316219"/>
            <a:ext cx="4990289" cy="784155"/>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5"/>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spTree>
    <p:extLst>
      <p:ext uri="{BB962C8B-B14F-4D97-AF65-F5344CB8AC3E}">
        <p14:creationId xmlns:p14="http://schemas.microsoft.com/office/powerpoint/2010/main" val="18551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14DA-EB8E-4D4E-B45B-A877E5E86A0E}"/>
              </a:ext>
            </a:extLst>
          </p:cNvPr>
          <p:cNvSpPr>
            <a:spLocks noGrp="1"/>
          </p:cNvSpPr>
          <p:nvPr>
            <p:ph type="title"/>
          </p:nvPr>
        </p:nvSpPr>
        <p:spPr/>
        <p:txBody>
          <a:bodyPr/>
          <a:lstStyle/>
          <a:p>
            <a:r>
              <a:rPr lang="en-US"/>
              <a:t>Azure IoT Central Building Blocks</a:t>
            </a:r>
          </a:p>
        </p:txBody>
      </p:sp>
      <p:grpSp>
        <p:nvGrpSpPr>
          <p:cNvPr id="8" name="Group 7">
            <a:extLst>
              <a:ext uri="{FF2B5EF4-FFF2-40B4-BE49-F238E27FC236}">
                <a16:creationId xmlns:a16="http://schemas.microsoft.com/office/drawing/2014/main" id="{AB878FFF-EBC6-4DD9-85BA-1BE4C42993E0}"/>
              </a:ext>
            </a:extLst>
          </p:cNvPr>
          <p:cNvGrpSpPr/>
          <p:nvPr/>
        </p:nvGrpSpPr>
        <p:grpSpPr>
          <a:xfrm>
            <a:off x="1430633" y="2506174"/>
            <a:ext cx="3064340" cy="3055883"/>
            <a:chOff x="738407" y="1470328"/>
            <a:chExt cx="3737937" cy="3727621"/>
          </a:xfrm>
          <a:scene3d>
            <a:camera prst="perspectiveRight"/>
            <a:lightRig rig="threePt" dir="t"/>
          </a:scene3d>
        </p:grpSpPr>
        <p:sp>
          <p:nvSpPr>
            <p:cNvPr id="3" name="Rectangle 2">
              <a:extLst>
                <a:ext uri="{FF2B5EF4-FFF2-40B4-BE49-F238E27FC236}">
                  <a16:creationId xmlns:a16="http://schemas.microsoft.com/office/drawing/2014/main" id="{ABEB1CDE-7704-41F5-A43D-97B8B0049826}"/>
                </a:ext>
              </a:extLst>
            </p:cNvPr>
            <p:cNvSpPr/>
            <p:nvPr/>
          </p:nvSpPr>
          <p:spPr bwMode="auto">
            <a:xfrm>
              <a:off x="738407"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IoT Hub</a:t>
              </a:r>
            </a:p>
          </p:txBody>
        </p:sp>
        <p:sp>
          <p:nvSpPr>
            <p:cNvPr id="4" name="Rectangle 3">
              <a:extLst>
                <a:ext uri="{FF2B5EF4-FFF2-40B4-BE49-F238E27FC236}">
                  <a16:creationId xmlns:a16="http://schemas.microsoft.com/office/drawing/2014/main" id="{D2E29441-FC07-4F87-B904-4BBC5E80A2C4}"/>
                </a:ext>
              </a:extLst>
            </p:cNvPr>
            <p:cNvSpPr/>
            <p:nvPr/>
          </p:nvSpPr>
          <p:spPr bwMode="auto">
            <a:xfrm>
              <a:off x="2647544"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 IoT Plug and Play</a:t>
              </a:r>
            </a:p>
          </p:txBody>
        </p:sp>
        <p:sp>
          <p:nvSpPr>
            <p:cNvPr id="6" name="Rectangle 5">
              <a:extLst>
                <a:ext uri="{FF2B5EF4-FFF2-40B4-BE49-F238E27FC236}">
                  <a16:creationId xmlns:a16="http://schemas.microsoft.com/office/drawing/2014/main" id="{E3D8ED3A-B0F3-4C76-9CF9-8832BBC6A269}"/>
                </a:ext>
              </a:extLst>
            </p:cNvPr>
            <p:cNvSpPr/>
            <p:nvPr/>
          </p:nvSpPr>
          <p:spPr bwMode="auto">
            <a:xfrm>
              <a:off x="738407" y="3364271"/>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Device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Provisioning</a:t>
              </a: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066DF2B-B5EE-4925-8998-1398C1B56BE4}"/>
                </a:ext>
              </a:extLst>
            </p:cNvPr>
            <p:cNvSpPr/>
            <p:nvPr/>
          </p:nvSpPr>
          <p:spPr bwMode="auto">
            <a:xfrm>
              <a:off x="2647544" y="3369149"/>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Time-Series Insights</a:t>
              </a:r>
            </a:p>
          </p:txBody>
        </p:sp>
      </p:grpSp>
      <p:grpSp>
        <p:nvGrpSpPr>
          <p:cNvPr id="25" name="Group 24">
            <a:extLst>
              <a:ext uri="{FF2B5EF4-FFF2-40B4-BE49-F238E27FC236}">
                <a16:creationId xmlns:a16="http://schemas.microsoft.com/office/drawing/2014/main" id="{CE69F3E9-BAC4-4A7E-B6A6-1BE6E326721A}"/>
              </a:ext>
            </a:extLst>
          </p:cNvPr>
          <p:cNvGrpSpPr/>
          <p:nvPr/>
        </p:nvGrpSpPr>
        <p:grpSpPr>
          <a:xfrm>
            <a:off x="7697029" y="2487093"/>
            <a:ext cx="3143447" cy="3143447"/>
            <a:chOff x="6390526" y="2640458"/>
            <a:chExt cx="3143892" cy="3143892"/>
          </a:xfrm>
          <a:scene3d>
            <a:camera prst="perspectiveLeft"/>
            <a:lightRig rig="threePt" dir="t"/>
          </a:scene3d>
        </p:grpSpPr>
        <p:sp>
          <p:nvSpPr>
            <p:cNvPr id="24" name="Rectangle 23">
              <a:extLst>
                <a:ext uri="{FF2B5EF4-FFF2-40B4-BE49-F238E27FC236}">
                  <a16:creationId xmlns:a16="http://schemas.microsoft.com/office/drawing/2014/main" id="{2CBBC8AF-7B15-4EBC-91B4-A36DB7D9EAD8}"/>
                </a:ext>
              </a:extLst>
            </p:cNvPr>
            <p:cNvSpPr/>
            <p:nvPr/>
          </p:nvSpPr>
          <p:spPr bwMode="auto">
            <a:xfrm>
              <a:off x="6390526" y="2640458"/>
              <a:ext cx="3143892" cy="3143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2DA38E2D-A17D-4841-8AEC-3EA7D234DEDB}"/>
                </a:ext>
              </a:extLst>
            </p:cNvPr>
            <p:cNvGrpSpPr/>
            <p:nvPr/>
          </p:nvGrpSpPr>
          <p:grpSpPr>
            <a:xfrm>
              <a:off x="6547529" y="3099676"/>
              <a:ext cx="2829885" cy="2236545"/>
              <a:chOff x="8447315" y="2743279"/>
              <a:chExt cx="2830286" cy="2236863"/>
            </a:xfrm>
          </p:grpSpPr>
          <p:pic>
            <p:nvPicPr>
              <p:cNvPr id="15" name="Graphic 14">
                <a:extLst>
                  <a:ext uri="{FF2B5EF4-FFF2-40B4-BE49-F238E27FC236}">
                    <a16:creationId xmlns:a16="http://schemas.microsoft.com/office/drawing/2014/main" id="{68AD01DA-F54D-427D-8ADC-D656CF068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781" y="2743279"/>
                <a:ext cx="1025354" cy="1025354"/>
              </a:xfrm>
              <a:prstGeom prst="rect">
                <a:avLst/>
              </a:prstGeom>
            </p:spPr>
          </p:pic>
          <p:sp>
            <p:nvSpPr>
              <p:cNvPr id="17" name="Rectangle 16">
                <a:extLst>
                  <a:ext uri="{FF2B5EF4-FFF2-40B4-BE49-F238E27FC236}">
                    <a16:creationId xmlns:a16="http://schemas.microsoft.com/office/drawing/2014/main" id="{B3F1BC78-46B6-4FEC-BF18-A9EF5D31F346}"/>
                  </a:ext>
                </a:extLst>
              </p:cNvPr>
              <p:cNvSpPr/>
              <p:nvPr/>
            </p:nvSpPr>
            <p:spPr>
              <a:xfrm>
                <a:off x="8447315" y="3757454"/>
                <a:ext cx="2830286" cy="1222688"/>
              </a:xfrm>
              <a:prstGeom prst="rect">
                <a:avLst/>
              </a:prstGeom>
            </p:spPr>
            <p:txBody>
              <a:bodyPr wrap="square" anchor="ctr">
                <a:spAutoFit/>
              </a:bodyPr>
              <a:lstStyle/>
              <a:p>
                <a:pPr algn="ctr" defTabSz="914145"/>
                <a:r>
                  <a:rPr lang="en-US" sz="3600">
                    <a:solidFill>
                      <a:schemeClr val="bg1"/>
                    </a:solidFill>
                    <a:latin typeface="Segoe UI Light"/>
                  </a:rPr>
                  <a:t>Azure</a:t>
                </a:r>
              </a:p>
              <a:p>
                <a:pPr algn="ctr" defTabSz="914145"/>
                <a:r>
                  <a:rPr lang="en-US" sz="3600">
                    <a:solidFill>
                      <a:schemeClr val="bg1"/>
                    </a:solidFill>
                    <a:latin typeface="Segoe UI Light"/>
                  </a:rPr>
                  <a:t>IoT Central</a:t>
                </a:r>
              </a:p>
            </p:txBody>
          </p:sp>
        </p:grpSp>
      </p:grpSp>
      <p:sp>
        <p:nvSpPr>
          <p:cNvPr id="26" name="Arrow: Striped Right 25">
            <a:extLst>
              <a:ext uri="{FF2B5EF4-FFF2-40B4-BE49-F238E27FC236}">
                <a16:creationId xmlns:a16="http://schemas.microsoft.com/office/drawing/2014/main" id="{D7DD0C8E-FFE0-4EEC-B1AC-E178374070BD}"/>
              </a:ext>
            </a:extLst>
          </p:cNvPr>
          <p:cNvSpPr/>
          <p:nvPr/>
        </p:nvSpPr>
        <p:spPr bwMode="auto">
          <a:xfrm>
            <a:off x="5456743" y="3730091"/>
            <a:ext cx="1284975" cy="657452"/>
          </a:xfrm>
          <a:prstGeom prst="stripedRightArrow">
            <a:avLst>
              <a:gd name="adj1" fmla="val 50000"/>
              <a:gd name="adj2" fmla="val 54688"/>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8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4200" y="1103687"/>
            <a:ext cx="7150100" cy="1661993"/>
          </a:xfrm>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Building highly secure IoT Solutions with Azure Sphere, Azure RTOS, and IoT Central</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84200" y="3096768"/>
            <a:ext cx="8025410" cy="169277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David Glover | Microsoft | Cloud Developer Advocate </a:t>
            </a:r>
            <a:endParaRPr lang="en-US"/>
          </a:p>
          <a:p>
            <a:r>
              <a:rPr lang="en-US">
                <a:cs typeface="Segoe UI"/>
              </a:rPr>
              <a:t>@dglover | </a:t>
            </a:r>
            <a:r>
              <a:rPr lang="en-AU">
                <a:latin typeface="-apple-system"/>
                <a:cs typeface="Segoe UI"/>
              </a:rPr>
              <a:t>linkedin.com/in/gloveboxes</a:t>
            </a:r>
            <a:endParaRPr lang="en-US">
              <a:cs typeface="Segoe UI"/>
            </a:endParaRPr>
          </a:p>
          <a:p>
            <a:endParaRPr lang="en-US"/>
          </a:p>
          <a:p>
            <a:r>
              <a:rPr lang="en-US">
                <a:cs typeface="Segoe UI"/>
              </a:rPr>
              <a:t>Mustafa Saifee | Microsoft Student Ambassador</a:t>
            </a:r>
          </a:p>
          <a:p>
            <a:r>
              <a:rPr lang="en-US">
                <a:cs typeface="Segoe UI"/>
              </a:rPr>
              <a:t>@</a:t>
            </a:r>
            <a:r>
              <a:rPr lang="en-AU" err="1">
                <a:solidFill>
                  <a:srgbClr val="FFFFFF"/>
                </a:solidFill>
                <a:latin typeface="Segoe UI"/>
                <a:cs typeface="Segoe UI"/>
              </a:rPr>
              <a:t>immustu</a:t>
            </a:r>
            <a:r>
              <a:rPr lang="en-AU">
                <a:solidFill>
                  <a:srgbClr val="FFFFFF"/>
                </a:solidFill>
                <a:latin typeface="Segoe UI"/>
                <a:cs typeface="Segoe UI"/>
              </a:rPr>
              <a:t> | linkedin.com/in/saifeemustafaq/</a:t>
            </a:r>
            <a:endParaRPr lang="en-US">
              <a:latin typeface="Segoe UI"/>
              <a:cs typeface="Segoe UI"/>
            </a:endParaRPr>
          </a:p>
        </p:txBody>
      </p:sp>
      <p:sp>
        <p:nvSpPr>
          <p:cNvPr id="6" name="TextBox 5">
            <a:extLst>
              <a:ext uri="{FF2B5EF4-FFF2-40B4-BE49-F238E27FC236}">
                <a16:creationId xmlns:a16="http://schemas.microsoft.com/office/drawing/2014/main" id="{688A97B7-F4AF-4D07-B685-186FDAFA2A3D}"/>
              </a:ext>
            </a:extLst>
          </p:cNvPr>
          <p:cNvSpPr txBox="1"/>
          <p:nvPr/>
        </p:nvSpPr>
        <p:spPr>
          <a:xfrm>
            <a:off x="521319" y="6154803"/>
            <a:ext cx="6763214" cy="369332"/>
          </a:xfrm>
          <a:prstGeom prst="rect">
            <a:avLst/>
          </a:prstGeom>
          <a:noFill/>
        </p:spPr>
        <p:txBody>
          <a:bodyPr wrap="square">
            <a:spAutoFit/>
          </a:bodyPr>
          <a:lstStyle/>
          <a:p>
            <a:r>
              <a:rPr lang="en-AU" u="sng">
                <a:latin typeface="Graphik Meetup"/>
              </a:rPr>
              <a:t>http://aka.ms/IOTOxford</a:t>
            </a:r>
            <a:endParaRPr lang="en-US">
              <a:solidFill>
                <a:schemeClr val="tx1"/>
              </a:solidFill>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Create an IoT Central Template</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277465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912592"/>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Inbound Requests Thread</a:t>
              </a:r>
            </a:p>
          </p:txBody>
        </p:sp>
        <p:sp>
          <p:nvSpPr>
            <p:cNvPr id="10" name="Rectangle 9">
              <a:extLst>
                <a:ext uri="{FF2B5EF4-FFF2-40B4-BE49-F238E27FC236}">
                  <a16:creationId xmlns:a16="http://schemas.microsoft.com/office/drawing/2014/main" id="{8B2686D4-E5E8-48AA-BFBD-35FC9FDC47C8}"/>
                </a:ext>
              </a:extLst>
            </p:cNvPr>
            <p:cNvSpPr/>
            <p:nvPr/>
          </p:nvSpPr>
          <p:spPr>
            <a:xfrm>
              <a:off x="7675473" y="3637535"/>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Environment Sensor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4310491"/>
              <a:ext cx="2142836"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Outbound Responses</a:t>
              </a:r>
            </a:p>
          </p:txBody>
        </p:sp>
      </p:grpSp>
      <p:sp>
        <p:nvSpPr>
          <p:cNvPr id="12" name="Arrow: Right 11">
            <a:extLst>
              <a:ext uri="{FF2B5EF4-FFF2-40B4-BE49-F238E27FC236}">
                <a16:creationId xmlns:a16="http://schemas.microsoft.com/office/drawing/2014/main" id="{5EACF109-B2AE-4A3A-8655-0C0258B4549B}"/>
              </a:ext>
            </a:extLst>
          </p:cNvPr>
          <p:cNvSpPr/>
          <p:nvPr/>
        </p:nvSpPr>
        <p:spPr>
          <a:xfrm>
            <a:off x="6919094" y="4075307"/>
            <a:ext cx="110715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840377F9-E966-4A0A-9E96-66A89A27A0FE}"/>
              </a:ext>
            </a:extLst>
          </p:cNvPr>
          <p:cNvSpPr/>
          <p:nvPr/>
        </p:nvSpPr>
        <p:spPr>
          <a:xfrm rot="10800000">
            <a:off x="6910133" y="5415667"/>
            <a:ext cx="111611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solidFill>
                  <a:prstClr val="white"/>
                </a:solidFill>
                <a:latin typeface="Calibri" panose="020F0502020204030204"/>
              </a:rPr>
              <a:t>Receive </a:t>
            </a: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Telemetry forward to Azure IoT</a:t>
            </a:r>
          </a:p>
        </p:txBody>
      </p:sp>
      <p:sp>
        <p:nvSpPr>
          <p:cNvPr id="29" name="Arrow: Right 28">
            <a:extLst>
              <a:ext uri="{FF2B5EF4-FFF2-40B4-BE49-F238E27FC236}">
                <a16:creationId xmlns:a16="http://schemas.microsoft.com/office/drawing/2014/main" id="{6E720D58-D947-47CD-8179-0577E3E8D26E}"/>
              </a:ext>
            </a:extLst>
          </p:cNvPr>
          <p:cNvSpPr/>
          <p:nvPr/>
        </p:nvSpPr>
        <p:spPr>
          <a:xfrm rot="5400000">
            <a:off x="9240419" y="4409894"/>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9D940C80-CB44-48F7-AB58-AA85EA21DFA5}"/>
              </a:ext>
            </a:extLst>
          </p:cNvPr>
          <p:cNvSpPr/>
          <p:nvPr/>
        </p:nvSpPr>
        <p:spPr>
          <a:xfrm rot="5400000">
            <a:off x="9244009" y="5085228"/>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F7C7357-75B2-4B27-9D20-F54DE3FD1E54}"/>
              </a:ext>
            </a:extLst>
          </p:cNvPr>
          <p:cNvSpPr/>
          <p:nvPr/>
        </p:nvSpPr>
        <p:spPr>
          <a:xfrm>
            <a:off x="378690" y="1256802"/>
            <a:ext cx="4435831" cy="57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Azure IoT Central</a:t>
            </a:r>
            <a:endParaRPr lang="en-AU" sz="2400" b="1"/>
          </a:p>
        </p:txBody>
      </p:sp>
      <p:sp>
        <p:nvSpPr>
          <p:cNvPr id="44" name="Arrow: Right 43">
            <a:extLst>
              <a:ext uri="{FF2B5EF4-FFF2-40B4-BE49-F238E27FC236}">
                <a16:creationId xmlns:a16="http://schemas.microsoft.com/office/drawing/2014/main" id="{75B936CB-059F-4745-B078-49FF301CCB89}"/>
              </a:ext>
            </a:extLst>
          </p:cNvPr>
          <p:cNvSpPr/>
          <p:nvPr/>
        </p:nvSpPr>
        <p:spPr>
          <a:xfrm rot="10800000">
            <a:off x="636787" y="5283808"/>
            <a:ext cx="824792"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CC394027-9BAB-45FF-967C-65F737463C8C}"/>
              </a:ext>
            </a:extLst>
          </p:cNvPr>
          <p:cNvSpPr/>
          <p:nvPr/>
        </p:nvSpPr>
        <p:spPr>
          <a:xfrm rot="16200000">
            <a:off x="-1305271" y="3484331"/>
            <a:ext cx="3676078"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2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21" grpId="0" animBg="1"/>
      <p:bldP spid="29" grpId="0" animBg="1"/>
      <p:bldP spid="30"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84444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Stream telemetry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3093823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537210"/>
            <a:ext cx="8346750"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Control lab lights with</a:t>
            </a:r>
            <a:br>
              <a:rPr lang="en-US"/>
            </a:br>
            <a:r>
              <a:rPr lang="en-US"/>
              <a:t>Azure IoT Central Commands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187178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IoT Central Commands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22" name="Rectangle 21">
            <a:extLst>
              <a:ext uri="{FF2B5EF4-FFF2-40B4-BE49-F238E27FC236}">
                <a16:creationId xmlns:a16="http://schemas.microsoft.com/office/drawing/2014/main" id="{533C7C6A-95BD-49CE-97CC-057336CA9B4A}"/>
              </a:ext>
            </a:extLst>
          </p:cNvPr>
          <p:cNvSpPr/>
          <p:nvPr/>
        </p:nvSpPr>
        <p:spPr>
          <a:xfrm>
            <a:off x="9006378"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24" name="Rectangle 23">
            <a:extLst>
              <a:ext uri="{FF2B5EF4-FFF2-40B4-BE49-F238E27FC236}">
                <a16:creationId xmlns:a16="http://schemas.microsoft.com/office/drawing/2014/main" id="{3794988F-6D91-4DB6-9C54-2122EBC2818F}"/>
              </a:ext>
            </a:extLst>
          </p:cNvPr>
          <p:cNvSpPr/>
          <p:nvPr/>
        </p:nvSpPr>
        <p:spPr>
          <a:xfrm>
            <a:off x="9186073" y="3087913"/>
            <a:ext cx="1182993" cy="83884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a:t>
            </a:r>
            <a:r>
              <a:rPr kumimoji="0" lang="en-AU" sz="11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handler function</a:t>
            </a:r>
          </a:p>
        </p:txBody>
      </p:sp>
      <p:sp>
        <p:nvSpPr>
          <p:cNvPr id="25" name="Rectangle 24">
            <a:extLst>
              <a:ext uri="{FF2B5EF4-FFF2-40B4-BE49-F238E27FC236}">
                <a16:creationId xmlns:a16="http://schemas.microsoft.com/office/drawing/2014/main" id="{813C25D9-9046-4B97-9C5F-87F03E85025F}"/>
              </a:ext>
            </a:extLst>
          </p:cNvPr>
          <p:cNvSpPr/>
          <p:nvPr/>
        </p:nvSpPr>
        <p:spPr>
          <a:xfrm>
            <a:off x="9186073" y="4228496"/>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Apply action</a:t>
            </a:r>
          </a:p>
        </p:txBody>
      </p:sp>
      <p:sp>
        <p:nvSpPr>
          <p:cNvPr id="26" name="Rectangle 25">
            <a:extLst>
              <a:ext uri="{FF2B5EF4-FFF2-40B4-BE49-F238E27FC236}">
                <a16:creationId xmlns:a16="http://schemas.microsoft.com/office/drawing/2014/main" id="{510BE51E-E28C-4920-8FDE-EAD49D976AA2}"/>
              </a:ext>
            </a:extLst>
          </p:cNvPr>
          <p:cNvSpPr/>
          <p:nvPr/>
        </p:nvSpPr>
        <p:spPr>
          <a:xfrm>
            <a:off x="9186073" y="5252129"/>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handler response</a:t>
            </a:r>
          </a:p>
        </p:txBody>
      </p:sp>
      <p:sp>
        <p:nvSpPr>
          <p:cNvPr id="29" name="Oval 28">
            <a:extLst>
              <a:ext uri="{FF2B5EF4-FFF2-40B4-BE49-F238E27FC236}">
                <a16:creationId xmlns:a16="http://schemas.microsoft.com/office/drawing/2014/main" id="{17DD877C-8D19-4449-84E3-88041423E696}"/>
              </a:ext>
            </a:extLst>
          </p:cNvPr>
          <p:cNvSpPr/>
          <p:nvPr/>
        </p:nvSpPr>
        <p:spPr>
          <a:xfrm>
            <a:off x="10242639" y="3802432"/>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C828BF1B-9E14-47AA-AA84-1E2A84BB3C6E}"/>
              </a:ext>
            </a:extLst>
          </p:cNvPr>
          <p:cNvSpPr/>
          <p:nvPr/>
        </p:nvSpPr>
        <p:spPr>
          <a:xfrm>
            <a:off x="10242639" y="4826198"/>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1DF63C72-2CDD-42E9-AE68-DE9C210F08F6}"/>
              </a:ext>
            </a:extLst>
          </p:cNvPr>
          <p:cNvSpPr/>
          <p:nvPr/>
        </p:nvSpPr>
        <p:spPr>
          <a:xfrm>
            <a:off x="10242639" y="5835903"/>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6" name="Straight Arrow Connector 35">
            <a:extLst>
              <a:ext uri="{FF2B5EF4-FFF2-40B4-BE49-F238E27FC236}">
                <a16:creationId xmlns:a16="http://schemas.microsoft.com/office/drawing/2014/main" id="{F8BF31F4-4B6F-4931-8552-568A3659041B}"/>
              </a:ext>
            </a:extLst>
          </p:cNvPr>
          <p:cNvCxnSpPr>
            <a:cxnSpLocks/>
            <a:stCxn id="24" idx="2"/>
            <a:endCxn id="25" idx="0"/>
          </p:cNvCxnSpPr>
          <p:nvPr/>
        </p:nvCxnSpPr>
        <p:spPr>
          <a:xfrm>
            <a:off x="9777570" y="3926758"/>
            <a:ext cx="0" cy="301738"/>
          </a:xfrm>
          <a:prstGeom prst="straightConnector1">
            <a:avLst/>
          </a:prstGeom>
          <a:noFill/>
          <a:ln w="38100" cap="flat" cmpd="sng" algn="ctr">
            <a:solidFill>
              <a:srgbClr val="4472C4"/>
            </a:solidFill>
            <a:prstDash val="solid"/>
            <a:miter lim="800000"/>
            <a:tailEnd type="triangle"/>
          </a:ln>
          <a:effectLst/>
        </p:spPr>
      </p:cxnSp>
      <p:cxnSp>
        <p:nvCxnSpPr>
          <p:cNvPr id="37" name="Straight Arrow Connector 36">
            <a:extLst>
              <a:ext uri="{FF2B5EF4-FFF2-40B4-BE49-F238E27FC236}">
                <a16:creationId xmlns:a16="http://schemas.microsoft.com/office/drawing/2014/main" id="{0AC9B94A-4E74-46D7-85DF-1AE384DB7D5D}"/>
              </a:ext>
            </a:extLst>
          </p:cNvPr>
          <p:cNvCxnSpPr>
            <a:cxnSpLocks/>
            <a:stCxn id="25" idx="2"/>
            <a:endCxn id="26" idx="0"/>
          </p:cNvCxnSpPr>
          <p:nvPr/>
        </p:nvCxnSpPr>
        <p:spPr>
          <a:xfrm>
            <a:off x="9777570" y="4950391"/>
            <a:ext cx="0" cy="301738"/>
          </a:xfrm>
          <a:prstGeom prst="straightConnector1">
            <a:avLst/>
          </a:prstGeom>
          <a:noFill/>
          <a:ln w="38100" cap="flat" cmpd="sng" algn="ctr">
            <a:solidFill>
              <a:srgbClr val="4472C4"/>
            </a:solidFill>
            <a:prstDash val="solid"/>
            <a:miter lim="800000"/>
            <a:tailEnd type="triangle"/>
          </a:ln>
          <a:effectLst/>
        </p:spPr>
      </p:cxnSp>
      <p:sp>
        <p:nvSpPr>
          <p:cNvPr id="39" name="Rectangle 38">
            <a:extLst>
              <a:ext uri="{FF2B5EF4-FFF2-40B4-BE49-F238E27FC236}">
                <a16:creationId xmlns:a16="http://schemas.microsoft.com/office/drawing/2014/main" id="{1CA07B53-78FF-4825-B453-3010FAA6A6D8}"/>
              </a:ext>
            </a:extLst>
          </p:cNvPr>
          <p:cNvSpPr/>
          <p:nvPr/>
        </p:nvSpPr>
        <p:spPr>
          <a:xfrm>
            <a:off x="5320429"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41" name="Rectangle 40">
            <a:extLst>
              <a:ext uri="{FF2B5EF4-FFF2-40B4-BE49-F238E27FC236}">
                <a16:creationId xmlns:a16="http://schemas.microsoft.com/office/drawing/2014/main" id="{F3230CDC-9794-4196-8C22-6F66DFD09413}"/>
              </a:ext>
            </a:extLst>
          </p:cNvPr>
          <p:cNvSpPr/>
          <p:nvPr/>
        </p:nvSpPr>
        <p:spPr>
          <a:xfrm>
            <a:off x="5485529" y="320740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direct method</a:t>
            </a:r>
          </a:p>
        </p:txBody>
      </p:sp>
      <p:sp>
        <p:nvSpPr>
          <p:cNvPr id="43" name="Oval 42">
            <a:extLst>
              <a:ext uri="{FF2B5EF4-FFF2-40B4-BE49-F238E27FC236}">
                <a16:creationId xmlns:a16="http://schemas.microsoft.com/office/drawing/2014/main" id="{EA219B49-987B-4694-92EF-8CD9D346C094}"/>
              </a:ext>
            </a:extLst>
          </p:cNvPr>
          <p:cNvSpPr/>
          <p:nvPr/>
        </p:nvSpPr>
        <p:spPr>
          <a:xfrm>
            <a:off x="6599839" y="568366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cxnSp>
        <p:nvCxnSpPr>
          <p:cNvPr id="44" name="Straight Arrow Connector 43">
            <a:extLst>
              <a:ext uri="{FF2B5EF4-FFF2-40B4-BE49-F238E27FC236}">
                <a16:creationId xmlns:a16="http://schemas.microsoft.com/office/drawing/2014/main" id="{85CF529F-FE57-44BD-BEFA-753DD6C9387A}"/>
              </a:ext>
            </a:extLst>
          </p:cNvPr>
          <p:cNvCxnSpPr>
            <a:cxnSpLocks/>
          </p:cNvCxnSpPr>
          <p:nvPr/>
        </p:nvCxnSpPr>
        <p:spPr>
          <a:xfrm flipH="1">
            <a:off x="6728176" y="3475258"/>
            <a:ext cx="2457899" cy="6059"/>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5" name="TextBox 44">
            <a:extLst>
              <a:ext uri="{FF2B5EF4-FFF2-40B4-BE49-F238E27FC236}">
                <a16:creationId xmlns:a16="http://schemas.microsoft.com/office/drawing/2014/main" id="{740B3DFA-0CBF-44D7-9D95-A61F75E1D3CD}"/>
              </a:ext>
            </a:extLst>
          </p:cNvPr>
          <p:cNvSpPr txBox="1"/>
          <p:nvPr/>
        </p:nvSpPr>
        <p:spPr>
          <a:xfrm>
            <a:off x="7268252" y="3214706"/>
            <a:ext cx="1327608"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Request</a:t>
            </a:r>
          </a:p>
        </p:txBody>
      </p:sp>
      <p:cxnSp>
        <p:nvCxnSpPr>
          <p:cNvPr id="33" name="Straight Arrow Connector 32">
            <a:extLst>
              <a:ext uri="{FF2B5EF4-FFF2-40B4-BE49-F238E27FC236}">
                <a16:creationId xmlns:a16="http://schemas.microsoft.com/office/drawing/2014/main" id="{E696035C-A297-4116-ACDF-D06335D7755B}"/>
              </a:ext>
            </a:extLst>
          </p:cNvPr>
          <p:cNvCxnSpPr>
            <a:cxnSpLocks/>
          </p:cNvCxnSpPr>
          <p:nvPr/>
        </p:nvCxnSpPr>
        <p:spPr>
          <a:xfrm>
            <a:off x="6728176" y="5538882"/>
            <a:ext cx="2460281" cy="8668"/>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5" name="TextBox 34">
            <a:extLst>
              <a:ext uri="{FF2B5EF4-FFF2-40B4-BE49-F238E27FC236}">
                <a16:creationId xmlns:a16="http://schemas.microsoft.com/office/drawing/2014/main" id="{19BCAE3D-4C9B-402C-A67B-F730820B82D5}"/>
              </a:ext>
            </a:extLst>
          </p:cNvPr>
          <p:cNvSpPr txBox="1"/>
          <p:nvPr/>
        </p:nvSpPr>
        <p:spPr>
          <a:xfrm>
            <a:off x="7242025" y="5277272"/>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50" name="Picture 49" descr="Reekoh | Plugins">
            <a:extLst>
              <a:ext uri="{FF2B5EF4-FFF2-40B4-BE49-F238E27FC236}">
                <a16:creationId xmlns:a16="http://schemas.microsoft.com/office/drawing/2014/main" id="{7C83CD5A-EE37-4AD1-8370-884723B5820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630744" y="1421908"/>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84A0EDF-4E49-45B9-8EC5-5CABACD4A6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7883" y="1421908"/>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EEA884-4D5A-4B27-84EB-E11C8541B2D4}"/>
              </a:ext>
            </a:extLst>
          </p:cNvPr>
          <p:cNvSpPr/>
          <p:nvPr/>
        </p:nvSpPr>
        <p:spPr>
          <a:xfrm>
            <a:off x="1453301"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28" name="Rectangle 27">
            <a:extLst>
              <a:ext uri="{FF2B5EF4-FFF2-40B4-BE49-F238E27FC236}">
                <a16:creationId xmlns:a16="http://schemas.microsoft.com/office/drawing/2014/main" id="{279B4CCC-F3C0-43E2-BC09-0A46359F2D7A}"/>
              </a:ext>
            </a:extLst>
          </p:cNvPr>
          <p:cNvSpPr/>
          <p:nvPr/>
        </p:nvSpPr>
        <p:spPr>
          <a:xfrm>
            <a:off x="1624385" y="3219707"/>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Command</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903CBF3E-B572-419A-A935-E2931649C152}"/>
              </a:ext>
            </a:extLst>
          </p:cNvPr>
          <p:cNvCxnSpPr>
            <a:cxnSpLocks/>
          </p:cNvCxnSpPr>
          <p:nvPr/>
        </p:nvCxnSpPr>
        <p:spPr>
          <a:xfrm flipH="1">
            <a:off x="2867032" y="3469013"/>
            <a:ext cx="2618497"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4" name="TextBox 33">
            <a:extLst>
              <a:ext uri="{FF2B5EF4-FFF2-40B4-BE49-F238E27FC236}">
                <a16:creationId xmlns:a16="http://schemas.microsoft.com/office/drawing/2014/main" id="{C3E47A1E-2876-4B60-AF5E-CCFF9BA334F1}"/>
              </a:ext>
            </a:extLst>
          </p:cNvPr>
          <p:cNvSpPr txBox="1"/>
          <p:nvPr/>
        </p:nvSpPr>
        <p:spPr>
          <a:xfrm>
            <a:off x="3138764" y="3219707"/>
            <a:ext cx="2081019"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 Direct Method API</a:t>
            </a:r>
          </a:p>
        </p:txBody>
      </p:sp>
      <p:cxnSp>
        <p:nvCxnSpPr>
          <p:cNvPr id="38" name="Straight Arrow Connector 37">
            <a:extLst>
              <a:ext uri="{FF2B5EF4-FFF2-40B4-BE49-F238E27FC236}">
                <a16:creationId xmlns:a16="http://schemas.microsoft.com/office/drawing/2014/main" id="{21510475-057E-4619-9ECD-1494ECB1D4F6}"/>
              </a:ext>
            </a:extLst>
          </p:cNvPr>
          <p:cNvCxnSpPr>
            <a:cxnSpLocks/>
          </p:cNvCxnSpPr>
          <p:nvPr/>
        </p:nvCxnSpPr>
        <p:spPr>
          <a:xfrm>
            <a:off x="2868497" y="5543616"/>
            <a:ext cx="2617032" cy="3934"/>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0" name="TextBox 39">
            <a:extLst>
              <a:ext uri="{FF2B5EF4-FFF2-40B4-BE49-F238E27FC236}">
                <a16:creationId xmlns:a16="http://schemas.microsoft.com/office/drawing/2014/main" id="{7DFC7425-CA5B-4F0B-8564-C7F49BB54E9E}"/>
              </a:ext>
            </a:extLst>
          </p:cNvPr>
          <p:cNvSpPr txBox="1"/>
          <p:nvPr/>
        </p:nvSpPr>
        <p:spPr>
          <a:xfrm>
            <a:off x="3461180" y="5283973"/>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1026" name="Picture 2" descr="See the source image">
            <a:extLst>
              <a:ext uri="{FF2B5EF4-FFF2-40B4-BE49-F238E27FC236}">
                <a16:creationId xmlns:a16="http://schemas.microsoft.com/office/drawing/2014/main" id="{63291175-5915-481C-A32E-6DA7F2DBD09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826725" y="1406424"/>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97A12ABC-FBC1-402C-A799-DD2E35EF8DD8}"/>
              </a:ext>
            </a:extLst>
          </p:cNvPr>
          <p:cNvSpPr/>
          <p:nvPr/>
        </p:nvSpPr>
        <p:spPr>
          <a:xfrm>
            <a:off x="2727444"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sp>
        <p:nvSpPr>
          <p:cNvPr id="46" name="Oval 45">
            <a:extLst>
              <a:ext uri="{FF2B5EF4-FFF2-40B4-BE49-F238E27FC236}">
                <a16:creationId xmlns:a16="http://schemas.microsoft.com/office/drawing/2014/main" id="{47B7E2F8-8DDC-401B-A559-16001AD480B8}"/>
              </a:ext>
            </a:extLst>
          </p:cNvPr>
          <p:cNvSpPr/>
          <p:nvPr/>
        </p:nvSpPr>
        <p:spPr>
          <a:xfrm>
            <a:off x="6599839"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17077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animBg="1"/>
      <p:bldP spid="30" grpId="0" animBg="1"/>
      <p:bldP spid="31" grpId="0" animBg="1"/>
      <p:bldP spid="41" grpId="0" animBg="1"/>
      <p:bldP spid="43" grpId="0" animBg="1"/>
      <p:bldP spid="45" grpId="0"/>
      <p:bldP spid="35" grpId="0"/>
      <p:bldP spid="34" grpId="0"/>
      <p:bldP spid="40" grpId="0"/>
      <p:bldP spid="42"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Lab light control with </a:t>
            </a:r>
            <a:br>
              <a:rPr lang="en-US"/>
            </a:br>
            <a:r>
              <a:rPr lang="en-US"/>
              <a:t>Azure IoT Central Commands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8519194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8533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Setting Lab Environment Sensor rate with </a:t>
            </a:r>
            <a:br>
              <a:rPr lang="en-US"/>
            </a:br>
            <a:r>
              <a:rPr lang="en-US"/>
              <a:t>Azure IoT Central Properties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IoT Central Properties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3" name="Rectangle 52">
            <a:extLst>
              <a:ext uri="{FF2B5EF4-FFF2-40B4-BE49-F238E27FC236}">
                <a16:creationId xmlns:a16="http://schemas.microsoft.com/office/drawing/2014/main" id="{ADF0BEC4-2BFB-4572-B0BF-7FC33A5DEB1A}"/>
              </a:ext>
            </a:extLst>
          </p:cNvPr>
          <p:cNvSpPr/>
          <p:nvPr/>
        </p:nvSpPr>
        <p:spPr>
          <a:xfrm>
            <a:off x="9688435" y="2563848"/>
            <a:ext cx="158422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54" name="Rectangle 53">
            <a:extLst>
              <a:ext uri="{FF2B5EF4-FFF2-40B4-BE49-F238E27FC236}">
                <a16:creationId xmlns:a16="http://schemas.microsoft.com/office/drawing/2014/main" id="{27051467-EC95-4AAC-9E07-83374AAB5FDF}"/>
              </a:ext>
            </a:extLst>
          </p:cNvPr>
          <p:cNvSpPr/>
          <p:nvPr/>
        </p:nvSpPr>
        <p:spPr>
          <a:xfrm>
            <a:off x="3705236" y="2563848"/>
            <a:ext cx="1588551"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 application</a:t>
            </a:r>
          </a:p>
        </p:txBody>
      </p:sp>
      <p:sp>
        <p:nvSpPr>
          <p:cNvPr id="55" name="Rectangle 54">
            <a:extLst>
              <a:ext uri="{FF2B5EF4-FFF2-40B4-BE49-F238E27FC236}">
                <a16:creationId xmlns:a16="http://schemas.microsoft.com/office/drawing/2014/main" id="{737AA393-4C77-4814-B97F-4F146C413A7A}"/>
              </a:ext>
            </a:extLst>
          </p:cNvPr>
          <p:cNvSpPr/>
          <p:nvPr/>
        </p:nvSpPr>
        <p:spPr>
          <a:xfrm>
            <a:off x="9842277" y="3219179"/>
            <a:ext cx="1275153"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sensor measure rate</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handler</a:t>
            </a:r>
          </a:p>
        </p:txBody>
      </p:sp>
      <p:sp>
        <p:nvSpPr>
          <p:cNvPr id="56" name="Rectangle 55">
            <a:extLst>
              <a:ext uri="{FF2B5EF4-FFF2-40B4-BE49-F238E27FC236}">
                <a16:creationId xmlns:a16="http://schemas.microsoft.com/office/drawing/2014/main" id="{41316905-DD2C-479F-B9CC-56056A82D481}"/>
              </a:ext>
            </a:extLst>
          </p:cNvPr>
          <p:cNvSpPr/>
          <p:nvPr/>
        </p:nvSpPr>
        <p:spPr>
          <a:xfrm>
            <a:off x="9842277" y="4507909"/>
            <a:ext cx="1275155" cy="40701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Change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Rate</a:t>
            </a:r>
          </a:p>
        </p:txBody>
      </p:sp>
      <p:sp>
        <p:nvSpPr>
          <p:cNvPr id="57" name="Rectangle 56">
            <a:extLst>
              <a:ext uri="{FF2B5EF4-FFF2-40B4-BE49-F238E27FC236}">
                <a16:creationId xmlns:a16="http://schemas.microsoft.com/office/drawing/2014/main" id="{5C6BCCB6-5D07-4A6E-BEE9-949F31FD66EE}"/>
              </a:ext>
            </a:extLst>
          </p:cNvPr>
          <p:cNvSpPr/>
          <p:nvPr/>
        </p:nvSpPr>
        <p:spPr>
          <a:xfrm>
            <a:off x="9842277" y="5266445"/>
            <a:ext cx="1275155" cy="458311"/>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Report configuration</a:t>
            </a:r>
          </a:p>
        </p:txBody>
      </p:sp>
      <p:sp>
        <p:nvSpPr>
          <p:cNvPr id="58" name="Rectangle 57">
            <a:extLst>
              <a:ext uri="{FF2B5EF4-FFF2-40B4-BE49-F238E27FC236}">
                <a16:creationId xmlns:a16="http://schemas.microsoft.com/office/drawing/2014/main" id="{F6034658-F5E1-4F46-A761-8D21A81F28A0}"/>
              </a:ext>
            </a:extLst>
          </p:cNvPr>
          <p:cNvSpPr/>
          <p:nvPr/>
        </p:nvSpPr>
        <p:spPr>
          <a:xfrm>
            <a:off x="3938528" y="3219179"/>
            <a:ext cx="1131634"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desired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black"/>
                </a:solidFill>
                <a:latin typeface="Verdana" panose="020B0604030504040204" pitchFamily="34" charset="0"/>
                <a:ea typeface="Verdana" panose="020B0604030504040204" pitchFamily="34" charset="0"/>
                <a:cs typeface="Tahoma" panose="020B0604030504040204" pitchFamily="34" charset="0"/>
              </a:rPr>
              <a:t>device</a:t>
            </a: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twin</a:t>
            </a:r>
          </a:p>
        </p:txBody>
      </p:sp>
      <p:sp>
        <p:nvSpPr>
          <p:cNvPr id="59" name="Oval 58">
            <a:extLst>
              <a:ext uri="{FF2B5EF4-FFF2-40B4-BE49-F238E27FC236}">
                <a16:creationId xmlns:a16="http://schemas.microsoft.com/office/drawing/2014/main" id="{56BE4C6A-2BB0-479B-88D2-5FC9DE2F02B2}"/>
              </a:ext>
            </a:extLst>
          </p:cNvPr>
          <p:cNvSpPr/>
          <p:nvPr/>
        </p:nvSpPr>
        <p:spPr>
          <a:xfrm>
            <a:off x="4925301"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2</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0" name="Oval 59">
            <a:extLst>
              <a:ext uri="{FF2B5EF4-FFF2-40B4-BE49-F238E27FC236}">
                <a16:creationId xmlns:a16="http://schemas.microsoft.com/office/drawing/2014/main" id="{1A6EA84A-C65E-4C59-933C-39EBFDAB6AE3}"/>
              </a:ext>
            </a:extLst>
          </p:cNvPr>
          <p:cNvSpPr/>
          <p:nvPr/>
        </p:nvSpPr>
        <p:spPr>
          <a:xfrm>
            <a:off x="10979230" y="4790597"/>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1" name="Oval 60">
            <a:extLst>
              <a:ext uri="{FF2B5EF4-FFF2-40B4-BE49-F238E27FC236}">
                <a16:creationId xmlns:a16="http://schemas.microsoft.com/office/drawing/2014/main" id="{E12402ED-3CA0-496F-88F7-1C4DA4073AAF}"/>
              </a:ext>
            </a:extLst>
          </p:cNvPr>
          <p:cNvSpPr/>
          <p:nvPr/>
        </p:nvSpPr>
        <p:spPr>
          <a:xfrm>
            <a:off x="10978864" y="5600429"/>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62" name="Straight Arrow Connector 61">
            <a:extLst>
              <a:ext uri="{FF2B5EF4-FFF2-40B4-BE49-F238E27FC236}">
                <a16:creationId xmlns:a16="http://schemas.microsoft.com/office/drawing/2014/main" id="{B59EB95E-667F-47AF-9266-BD2918CFD203}"/>
              </a:ext>
            </a:extLst>
          </p:cNvPr>
          <p:cNvCxnSpPr>
            <a:cxnSpLocks/>
            <a:stCxn id="55" idx="2"/>
            <a:endCxn id="56" idx="0"/>
          </p:cNvCxnSpPr>
          <p:nvPr/>
        </p:nvCxnSpPr>
        <p:spPr>
          <a:xfrm>
            <a:off x="10479854" y="4180703"/>
            <a:ext cx="1" cy="327206"/>
          </a:xfrm>
          <a:prstGeom prst="straightConnector1">
            <a:avLst/>
          </a:prstGeom>
          <a:noFill/>
          <a:ln w="38100" cap="flat" cmpd="sng" algn="ctr">
            <a:solidFill>
              <a:srgbClr val="4472C4"/>
            </a:solidFill>
            <a:prstDash val="solid"/>
            <a:miter lim="800000"/>
            <a:tailEnd type="triangle"/>
          </a:ln>
          <a:effectLst/>
        </p:spPr>
      </p:cxnSp>
      <p:cxnSp>
        <p:nvCxnSpPr>
          <p:cNvPr id="63" name="Straight Arrow Connector 62">
            <a:extLst>
              <a:ext uri="{FF2B5EF4-FFF2-40B4-BE49-F238E27FC236}">
                <a16:creationId xmlns:a16="http://schemas.microsoft.com/office/drawing/2014/main" id="{5BFA4AA7-2C52-44DF-A96C-E348161BDC14}"/>
              </a:ext>
            </a:extLst>
          </p:cNvPr>
          <p:cNvCxnSpPr>
            <a:cxnSpLocks/>
            <a:stCxn id="56" idx="2"/>
            <a:endCxn id="57" idx="0"/>
          </p:cNvCxnSpPr>
          <p:nvPr/>
        </p:nvCxnSpPr>
        <p:spPr>
          <a:xfrm>
            <a:off x="10479855" y="4914923"/>
            <a:ext cx="0" cy="351522"/>
          </a:xfrm>
          <a:prstGeom prst="straightConnector1">
            <a:avLst/>
          </a:prstGeom>
          <a:noFill/>
          <a:ln w="38100" cap="flat" cmpd="sng" algn="ctr">
            <a:solidFill>
              <a:srgbClr val="4472C4"/>
            </a:solidFill>
            <a:prstDash val="solid"/>
            <a:miter lim="800000"/>
            <a:tailEnd type="triangle"/>
          </a:ln>
          <a:effectLst/>
        </p:spPr>
      </p:cxnSp>
      <p:sp>
        <p:nvSpPr>
          <p:cNvPr id="64" name="Rectangle 63">
            <a:extLst>
              <a:ext uri="{FF2B5EF4-FFF2-40B4-BE49-F238E27FC236}">
                <a16:creationId xmlns:a16="http://schemas.microsoft.com/office/drawing/2014/main" id="{4412024A-277C-45A0-837A-49D0779D3523}"/>
              </a:ext>
            </a:extLst>
          </p:cNvPr>
          <p:cNvSpPr/>
          <p:nvPr/>
        </p:nvSpPr>
        <p:spPr>
          <a:xfrm>
            <a:off x="6696836" y="2563848"/>
            <a:ext cx="1588551" cy="3727062"/>
          </a:xfrm>
          <a:prstGeom prst="rect">
            <a:avLst/>
          </a:prstGeom>
          <a:solidFill>
            <a:srgbClr val="5B9BD5">
              <a:lumMod val="40000"/>
              <a:lumOff val="6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r>
              <a:rPr kumimoji="0" lang="en-AU" sz="1100" b="0" i="0" u="none" strike="noStrike" kern="0" cap="none" spc="0" normalizeH="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a:t>
            </a:r>
          </a:p>
        </p:txBody>
      </p:sp>
      <p:sp>
        <p:nvSpPr>
          <p:cNvPr id="65" name="Oval 64">
            <a:extLst>
              <a:ext uri="{FF2B5EF4-FFF2-40B4-BE49-F238E27FC236}">
                <a16:creationId xmlns:a16="http://schemas.microsoft.com/office/drawing/2014/main" id="{D6C8E97A-C6B1-4833-BD03-1036970633E9}"/>
              </a:ext>
            </a:extLst>
          </p:cNvPr>
          <p:cNvSpPr/>
          <p:nvPr/>
        </p:nvSpPr>
        <p:spPr>
          <a:xfrm>
            <a:off x="10984050" y="404508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8005BA36-018B-4F25-B5F6-76ED1BB0E9D9}"/>
              </a:ext>
            </a:extLst>
          </p:cNvPr>
          <p:cNvSpPr/>
          <p:nvPr/>
        </p:nvSpPr>
        <p:spPr>
          <a:xfrm>
            <a:off x="6848140" y="3284006"/>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Properties.Desired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F76E2FC2-D140-45CC-ABE9-1EE8D57A8E8E}"/>
              </a:ext>
            </a:extLst>
          </p:cNvPr>
          <p:cNvSpPr txBox="1"/>
          <p:nvPr/>
        </p:nvSpPr>
        <p:spPr>
          <a:xfrm>
            <a:off x="7027944" y="3575983"/>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sp>
        <p:nvSpPr>
          <p:cNvPr id="70" name="Rectangle 69">
            <a:extLst>
              <a:ext uri="{FF2B5EF4-FFF2-40B4-BE49-F238E27FC236}">
                <a16:creationId xmlns:a16="http://schemas.microsoft.com/office/drawing/2014/main" id="{A3612737-2893-492F-83AB-078F4974B26A}"/>
              </a:ext>
            </a:extLst>
          </p:cNvPr>
          <p:cNvSpPr/>
          <p:nvPr/>
        </p:nvSpPr>
        <p:spPr>
          <a:xfrm>
            <a:off x="6848140" y="5074890"/>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Properties.Reported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055BFC9A-7691-4161-8395-811F996F585E}"/>
              </a:ext>
            </a:extLst>
          </p:cNvPr>
          <p:cNvSpPr txBox="1"/>
          <p:nvPr/>
        </p:nvSpPr>
        <p:spPr>
          <a:xfrm>
            <a:off x="7037105" y="5366867"/>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cxnSp>
        <p:nvCxnSpPr>
          <p:cNvPr id="72" name="Straight Arrow Connector 71">
            <a:extLst>
              <a:ext uri="{FF2B5EF4-FFF2-40B4-BE49-F238E27FC236}">
                <a16:creationId xmlns:a16="http://schemas.microsoft.com/office/drawing/2014/main" id="{D9D5E46E-C415-4133-9325-8AD091C96BC4}"/>
              </a:ext>
            </a:extLst>
          </p:cNvPr>
          <p:cNvCxnSpPr>
            <a:cxnSpLocks/>
            <a:endCxn id="68" idx="1"/>
          </p:cNvCxnSpPr>
          <p:nvPr/>
        </p:nvCxnSpPr>
        <p:spPr>
          <a:xfrm>
            <a:off x="5068615" y="3695131"/>
            <a:ext cx="1779525" cy="3963"/>
          </a:xfrm>
          <a:prstGeom prst="straightConnector1">
            <a:avLst/>
          </a:prstGeom>
          <a:noFill/>
          <a:ln w="3810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7A7CFC2B-B2A6-49FB-8E40-0FA5DBFB32A9}"/>
              </a:ext>
            </a:extLst>
          </p:cNvPr>
          <p:cNvCxnSpPr>
            <a:cxnSpLocks/>
            <a:stCxn id="68" idx="3"/>
            <a:endCxn id="55" idx="1"/>
          </p:cNvCxnSpPr>
          <p:nvPr/>
        </p:nvCxnSpPr>
        <p:spPr>
          <a:xfrm>
            <a:off x="8143489" y="3699094"/>
            <a:ext cx="1698788" cy="847"/>
          </a:xfrm>
          <a:prstGeom prst="straightConnector1">
            <a:avLst/>
          </a:prstGeom>
          <a:noFill/>
          <a:ln w="3810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381C368F-AE56-478F-BB9D-87DB6EEFF508}"/>
              </a:ext>
            </a:extLst>
          </p:cNvPr>
          <p:cNvCxnSpPr>
            <a:cxnSpLocks/>
            <a:stCxn id="57" idx="1"/>
          </p:cNvCxnSpPr>
          <p:nvPr/>
        </p:nvCxnSpPr>
        <p:spPr>
          <a:xfrm flipH="1">
            <a:off x="8143489" y="5495601"/>
            <a:ext cx="1698788" cy="0"/>
          </a:xfrm>
          <a:prstGeom prst="straightConnector1">
            <a:avLst/>
          </a:prstGeom>
          <a:noFill/>
          <a:ln w="38100" cap="flat" cmpd="sng" algn="ctr">
            <a:solidFill>
              <a:srgbClr val="4472C4"/>
            </a:solidFill>
            <a:prstDash val="solid"/>
            <a:miter lim="800000"/>
            <a:tailEnd type="triangle"/>
          </a:ln>
          <a:effectLst/>
        </p:spPr>
      </p:cxnSp>
      <p:pic>
        <p:nvPicPr>
          <p:cNvPr id="95" name="Picture 94">
            <a:extLst>
              <a:ext uri="{FF2B5EF4-FFF2-40B4-BE49-F238E27FC236}">
                <a16:creationId xmlns:a16="http://schemas.microsoft.com/office/drawing/2014/main" id="{7D6839E6-EE34-4A7B-B888-1AEBE0227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891687" y="1493406"/>
            <a:ext cx="761908" cy="876194"/>
          </a:xfrm>
          <a:prstGeom prst="rect">
            <a:avLst/>
          </a:prstGeom>
          <a:effectLst>
            <a:outerShdw blurRad="50800" dist="38100" dir="2700000" algn="tl" rotWithShape="0">
              <a:prstClr val="black">
                <a:alpha val="40000"/>
              </a:prstClr>
            </a:outerShdw>
          </a:effectLst>
        </p:spPr>
      </p:pic>
      <p:pic>
        <p:nvPicPr>
          <p:cNvPr id="96" name="Picture 95"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3934116" y="1368022"/>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D649830-9C19-457C-BA09-453B6B4FB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8950" y="1493406"/>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531FC31-631D-4B66-86B9-9E42BB3D5C46}"/>
              </a:ext>
            </a:extLst>
          </p:cNvPr>
          <p:cNvSpPr/>
          <p:nvPr/>
        </p:nvSpPr>
        <p:spPr>
          <a:xfrm>
            <a:off x="717370" y="2563848"/>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31" name="Rectangle 30">
            <a:extLst>
              <a:ext uri="{FF2B5EF4-FFF2-40B4-BE49-F238E27FC236}">
                <a16:creationId xmlns:a16="http://schemas.microsoft.com/office/drawing/2014/main" id="{BD21EC29-56BF-438B-8C00-B8C59EA309D1}"/>
              </a:ext>
            </a:extLst>
          </p:cNvPr>
          <p:cNvSpPr/>
          <p:nvPr/>
        </p:nvSpPr>
        <p:spPr>
          <a:xfrm>
            <a:off x="888454" y="323402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a:t>
            </a:r>
            <a:r>
              <a:rPr kumimoji="0" lang="en-AU"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b="1" kern="0">
                <a:solidFill>
                  <a:prstClr val="black"/>
                </a:solidFill>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Property</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3B81D555-A38B-44F0-825D-1DADC884AFAE}"/>
              </a:ext>
            </a:extLst>
          </p:cNvPr>
          <p:cNvCxnSpPr>
            <a:cxnSpLocks/>
            <a:stCxn id="58" idx="1"/>
          </p:cNvCxnSpPr>
          <p:nvPr/>
        </p:nvCxnSpPr>
        <p:spPr>
          <a:xfrm flipH="1" flipV="1">
            <a:off x="2119852" y="3695131"/>
            <a:ext cx="1818676" cy="481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E4AE71D-8A55-4D50-ABDD-FEEC28D9C868}"/>
              </a:ext>
            </a:extLst>
          </p:cNvPr>
          <p:cNvSpPr txBox="1"/>
          <p:nvPr/>
        </p:nvSpPr>
        <p:spPr>
          <a:xfrm>
            <a:off x="2339205" y="3483492"/>
            <a:ext cx="1375698" cy="430887"/>
          </a:xfrm>
          <a:prstGeom prst="rect">
            <a:avLst/>
          </a:prstGeom>
          <a:noFill/>
        </p:spPr>
        <p:txBody>
          <a:bodyPr wrap="none" rtlCol="0">
            <a:spAutoFit/>
          </a:bodyPr>
          <a:lstStyle/>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a:t>
            </a:r>
          </a:p>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Device Twin API</a:t>
            </a:r>
          </a:p>
        </p:txBody>
      </p:sp>
      <p:sp>
        <p:nvSpPr>
          <p:cNvPr id="35" name="TextBox 34">
            <a:extLst>
              <a:ext uri="{FF2B5EF4-FFF2-40B4-BE49-F238E27FC236}">
                <a16:creationId xmlns:a16="http://schemas.microsoft.com/office/drawing/2014/main" id="{14DDDD74-F43B-4E2C-8F6A-9657BD1E765A}"/>
              </a:ext>
            </a:extLst>
          </p:cNvPr>
          <p:cNvSpPr txBox="1"/>
          <p:nvPr/>
        </p:nvSpPr>
        <p:spPr>
          <a:xfrm>
            <a:off x="2620742" y="5206157"/>
            <a:ext cx="857927"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Query DT</a:t>
            </a:r>
          </a:p>
        </p:txBody>
      </p:sp>
      <p:pic>
        <p:nvPicPr>
          <p:cNvPr id="36" name="Picture 2" descr="See the source image">
            <a:extLst>
              <a:ext uri="{FF2B5EF4-FFF2-40B4-BE49-F238E27FC236}">
                <a16:creationId xmlns:a16="http://schemas.microsoft.com/office/drawing/2014/main" id="{48502AAD-15D2-4F15-955A-3704EAB325E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090794" y="1420740"/>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C4704B70-6D45-413E-A194-E21001C7378F}"/>
              </a:ext>
            </a:extLst>
          </p:cNvPr>
          <p:cNvSpPr/>
          <p:nvPr/>
        </p:nvSpPr>
        <p:spPr>
          <a:xfrm>
            <a:off x="1991513"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cxnSp>
        <p:nvCxnSpPr>
          <p:cNvPr id="75" name="Straight Arrow Connector 74">
            <a:extLst>
              <a:ext uri="{FF2B5EF4-FFF2-40B4-BE49-F238E27FC236}">
                <a16:creationId xmlns:a16="http://schemas.microsoft.com/office/drawing/2014/main" id="{85EAF4E5-0BAB-48FB-8EA9-CF9901AA3326}"/>
              </a:ext>
            </a:extLst>
          </p:cNvPr>
          <p:cNvCxnSpPr>
            <a:cxnSpLocks/>
            <a:endCxn id="70" idx="1"/>
          </p:cNvCxnSpPr>
          <p:nvPr/>
        </p:nvCxnSpPr>
        <p:spPr>
          <a:xfrm flipV="1">
            <a:off x="2131101" y="5489978"/>
            <a:ext cx="4717039" cy="5624"/>
          </a:xfrm>
          <a:prstGeom prst="straightConnector1">
            <a:avLst/>
          </a:prstGeom>
          <a:noFill/>
          <a:ln w="38100" cap="flat" cmpd="sng" algn="ctr">
            <a:solidFill>
              <a:srgbClr val="4472C4"/>
            </a:solidFill>
            <a:prstDash val="solid"/>
            <a:miter lim="800000"/>
            <a:tailEnd type="triangle"/>
          </a:ln>
          <a:effectLst/>
        </p:spPr>
      </p:cxnSp>
      <p:sp>
        <p:nvSpPr>
          <p:cNvPr id="76" name="Oval 75">
            <a:extLst>
              <a:ext uri="{FF2B5EF4-FFF2-40B4-BE49-F238E27FC236}">
                <a16:creationId xmlns:a16="http://schemas.microsoft.com/office/drawing/2014/main" id="{FA171BA4-28A3-4DEF-94E1-2C6806F8D72A}"/>
              </a:ext>
            </a:extLst>
          </p:cNvPr>
          <p:cNvSpPr/>
          <p:nvPr/>
        </p:nvSpPr>
        <p:spPr>
          <a:xfrm>
            <a:off x="1991513" y="5684486"/>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5" grpId="0" animBg="1"/>
      <p:bldP spid="33" grpId="0"/>
      <p:bldP spid="35" grpId="0"/>
      <p:bldP spid="37"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Setting Lab Environment Sensor rate</a:t>
            </a:r>
            <a:br>
              <a:rPr lang="en-US"/>
            </a:br>
            <a:r>
              <a:rPr lang="en-US"/>
              <a:t>Azure IoT Central Properties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41228152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a:t>
            </a:r>
            <a:r>
              <a:rPr lang="en-US" err="1"/>
              <a:t>iotcentral</a:t>
            </a:r>
            <a:endParaRPr lang="en-US"/>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9369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a:t>
            </a:r>
            <a:r>
              <a:rPr sz="2500">
                <a:solidFill>
                  <a:srgbClr val="000000"/>
                </a:solidFill>
                <a:highlight>
                  <a:srgbClr val="F0F788"/>
                </a:highlight>
              </a:rPr>
              <a:t>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t>
            </a:r>
            <a:r>
              <a:rPr sz="2500">
                <a:solidFill>
                  <a:srgbClr val="000000"/>
                </a:solidFill>
                <a:highlight>
                  <a:srgbClr val="F0F788"/>
                </a:highlight>
              </a:rPr>
              <a:t>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98208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IoT Centrals surfaces IoT value fast</a:t>
            </a:r>
          </a:p>
          <a:p>
            <a:pPr lvl="0"/>
            <a:r>
              <a:rPr lang="en-US"/>
              <a:t>Security must be part of your IoT story</a:t>
            </a:r>
          </a:p>
          <a:p>
            <a:pPr lvl="0"/>
            <a:r>
              <a:rPr lang="en-US"/>
              <a:t>Azure Sphere delivers a highly secure IoT device platform</a:t>
            </a:r>
          </a:p>
          <a:p>
            <a:pPr lvl="0"/>
            <a:r>
              <a:rPr lang="en-US"/>
              <a:t>Secure by default with ongoing security updates</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aka.ms/learn/iotcentral</a:t>
            </a:r>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7912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BA1C80-7D4E-408C-87FC-1621DCC035EE}"/>
              </a:ext>
            </a:extLst>
          </p:cNvPr>
          <p:cNvSpPr>
            <a:spLocks noGrp="1"/>
          </p:cNvSpPr>
          <p:nvPr>
            <p:ph type="title"/>
          </p:nvPr>
        </p:nvSpPr>
        <p:spPr>
          <a:xfrm>
            <a:off x="588263" y="457200"/>
            <a:ext cx="11018520" cy="1107996"/>
          </a:xfrm>
        </p:spPr>
        <p:txBody>
          <a:bodyPr/>
          <a:lstStyle/>
          <a:p>
            <a:r>
              <a:rPr lang="en-US"/>
              <a:t>Upcoming sessions</a:t>
            </a:r>
            <a:br>
              <a:rPr lang="en-US"/>
            </a:br>
            <a:r>
              <a:rPr lang="en-US">
                <a:solidFill>
                  <a:schemeClr val="accent1"/>
                </a:solidFill>
              </a:rPr>
              <a:t>      </a:t>
            </a:r>
            <a:r>
              <a:rPr lang="en-US" sz="2800">
                <a:solidFill>
                  <a:schemeClr val="accent1"/>
                </a:solidFill>
              </a:rPr>
              <a:t>Mark your calendar</a:t>
            </a:r>
          </a:p>
        </p:txBody>
      </p:sp>
      <p:graphicFrame>
        <p:nvGraphicFramePr>
          <p:cNvPr id="6" name="Table 6">
            <a:extLst>
              <a:ext uri="{FF2B5EF4-FFF2-40B4-BE49-F238E27FC236}">
                <a16:creationId xmlns:a16="http://schemas.microsoft.com/office/drawing/2014/main" id="{3F223E3C-F5B4-4938-B435-F17E9F41EBD1}"/>
              </a:ext>
            </a:extLst>
          </p:cNvPr>
          <p:cNvGraphicFramePr>
            <a:graphicFrameLocks noGrp="1"/>
          </p:cNvGraphicFramePr>
          <p:nvPr/>
        </p:nvGraphicFramePr>
        <p:xfrm>
          <a:off x="590868" y="2017713"/>
          <a:ext cx="11018520" cy="3840480"/>
        </p:xfrm>
        <a:graphic>
          <a:graphicData uri="http://schemas.openxmlformats.org/drawingml/2006/table">
            <a:tbl>
              <a:tblPr firstRow="1">
                <a:tableStyleId>{2D5ABB26-0587-4C30-8999-92F81FD0307C}</a:tableStyleId>
              </a:tblPr>
              <a:tblGrid>
                <a:gridCol w="5509260">
                  <a:extLst>
                    <a:ext uri="{9D8B030D-6E8A-4147-A177-3AD203B41FA5}">
                      <a16:colId xmlns:a16="http://schemas.microsoft.com/office/drawing/2014/main" val="475770266"/>
                    </a:ext>
                  </a:extLst>
                </a:gridCol>
                <a:gridCol w="1674877">
                  <a:extLst>
                    <a:ext uri="{9D8B030D-6E8A-4147-A177-3AD203B41FA5}">
                      <a16:colId xmlns:a16="http://schemas.microsoft.com/office/drawing/2014/main" val="2582994158"/>
                    </a:ext>
                  </a:extLst>
                </a:gridCol>
                <a:gridCol w="3834383">
                  <a:extLst>
                    <a:ext uri="{9D8B030D-6E8A-4147-A177-3AD203B41FA5}">
                      <a16:colId xmlns:a16="http://schemas.microsoft.com/office/drawing/2014/main" val="3090625460"/>
                    </a:ext>
                  </a:extLst>
                </a:gridCol>
              </a:tblGrid>
              <a:tr h="0">
                <a:tc>
                  <a:txBody>
                    <a:bodyPr/>
                    <a:lstStyle/>
                    <a:p>
                      <a:r>
                        <a:rPr lang="en-US">
                          <a:solidFill>
                            <a:srgbClr val="FFFFFF"/>
                          </a:solidFill>
                          <a:latin typeface="+mj-lt"/>
                        </a:rPr>
                        <a:t>Session name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a:solidFill>
                            <a:srgbClr val="FFFFFF"/>
                          </a:solidFill>
                          <a:latin typeface="+mj-lt"/>
                        </a:rPr>
                        <a:t>Time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a:solidFill>
                            <a:srgbClr val="FFFFFF"/>
                          </a:solidFill>
                          <a:latin typeface="+mj-lt"/>
                        </a:rPr>
                        <a:t>Location/online link</a:t>
                      </a: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r>
                        <a:rPr lang="en-US">
                          <a:solidFill>
                            <a:schemeClr val="tx1"/>
                          </a:solidFill>
                          <a:latin typeface="+mj-lt"/>
                        </a:rPr>
                        <a:t>Create a DevOps Solution for Azure IoT Edge Devices</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12 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oxDevOps</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a:solidFill>
                            <a:schemeClr val="tx1"/>
                          </a:solidFill>
                          <a:latin typeface="+mj-lt"/>
                        </a:rPr>
                        <a:t>Develop Secure IoT Solutions with Azure Sphere and IoT Hub</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13</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oxIoTHub</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r>
                        <a:rPr lang="en-US">
                          <a:solidFill>
                            <a:schemeClr val="tx1"/>
                          </a:solidFill>
                          <a:latin typeface="+mj-lt"/>
                        </a:rPr>
                        <a:t>Cognitive Services with Azure IoT Edge</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19</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oxCog</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cs typeface="+mn-cs"/>
                        </a:rPr>
                        <a:t>Develop Secure IoT Solutions with Azure Sphere and IoT Central</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20</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oxIotCentral</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grpSp>
        <p:nvGrpSpPr>
          <p:cNvPr id="4" name="calendar 4">
            <a:extLst>
              <a:ext uri="{FF2B5EF4-FFF2-40B4-BE49-F238E27FC236}">
                <a16:creationId xmlns:a16="http://schemas.microsoft.com/office/drawing/2014/main" id="{973AD60C-3CAE-4ED4-909D-141112DCF165}"/>
              </a:ext>
              <a:ext uri="{C183D7F6-B498-43B3-948B-1728B52AA6E4}">
                <adec:decorative xmlns:adec="http://schemas.microsoft.com/office/drawing/2017/decorative" val="1"/>
              </a:ext>
            </a:extLst>
          </p:cNvPr>
          <p:cNvGrpSpPr/>
          <p:nvPr/>
        </p:nvGrpSpPr>
        <p:grpSpPr>
          <a:xfrm>
            <a:off x="585216" y="1057792"/>
            <a:ext cx="507407" cy="507404"/>
            <a:chOff x="5445310" y="3970021"/>
            <a:chExt cx="367434" cy="367432"/>
          </a:xfrm>
        </p:grpSpPr>
        <p:sp>
          <p:nvSpPr>
            <p:cNvPr id="7" name="Freeform: Shape 6">
              <a:extLst>
                <a:ext uri="{FF2B5EF4-FFF2-40B4-BE49-F238E27FC236}">
                  <a16:creationId xmlns:a16="http://schemas.microsoft.com/office/drawing/2014/main" id="{B4BB947E-3DDF-4EDA-A22B-82E5F50C0481}"/>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69AD2C-D6F1-449A-85EF-2EBB9422288E}"/>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7CF7DF-E138-460D-8445-AD562C66FF8E}"/>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A57947-F0CC-4E7C-B8DD-F7242AFEC02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ABFC67-46C8-4CEE-B901-C09CD4A13A0B}"/>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5561EA-9BED-4D56-9C37-0AD29143E204}"/>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DDB20-34B7-4D3D-96D4-EE8D34432CF2}"/>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817F14D-4F11-4759-9615-1C39D0B97CC7}"/>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E0B2D1-5FBB-4B4B-A9FA-909BEF9B3438}"/>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5CC1C2-4990-41CA-BBA2-134A78B09BC2}"/>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236BCF-7FEF-4D99-9BD8-2D1A10C24F92}"/>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BAF018-E9CF-4903-A546-BD7D0C88399F}"/>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EBD0E3-0C3D-475B-BC33-BD44AF454A5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B63E232-B3DD-48FB-8E47-F33112E16823}"/>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1FF7B6-97CD-4474-8CB6-278C7DC684D3}"/>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264DF9-5995-46B8-BB54-04781FEE85A0}"/>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056809-644A-4630-AFAB-AC180112A748}"/>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76C8E8-ACCA-4C4A-9362-D66BB61F73B9}"/>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2C5E49-130C-46AF-8E18-A89CEA319A52}"/>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FFAD21-46EB-4CFC-A768-5F692105E334}"/>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8A8CD8-3768-4592-BD63-D3FD13AE1A8E}"/>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25B22BE-5228-4671-81B0-CB35207224BE}"/>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grpSp>
    </p:spTree>
    <p:extLst>
      <p:ext uri="{BB962C8B-B14F-4D97-AF65-F5344CB8AC3E}">
        <p14:creationId xmlns:p14="http://schemas.microsoft.com/office/powerpoint/2010/main" val="15725813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77291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77906" y="1527276"/>
            <a:ext cx="8723574" cy="258532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David Glover | Microsoft | Cloud Developer Advocate </a:t>
            </a:r>
          </a:p>
          <a:p>
            <a:r>
              <a:rPr lang="en-US" sz="2800"/>
              <a:t>@dglover | </a:t>
            </a:r>
            <a:r>
              <a:rPr lang="en-AU" sz="2800">
                <a:latin typeface="-apple-system"/>
              </a:rPr>
              <a:t>linkedin.com/in/gloveboxes</a:t>
            </a:r>
            <a:endParaRPr lang="en-US" sz="2800"/>
          </a:p>
          <a:p>
            <a:endParaRPr lang="en-US" sz="2800"/>
          </a:p>
          <a:p>
            <a:r>
              <a:rPr lang="en-US" sz="2800"/>
              <a:t>Mustafa Saifee | Microsoft Student Ambassador</a:t>
            </a:r>
          </a:p>
          <a:p>
            <a:r>
              <a:rPr lang="en-US" sz="2800"/>
              <a:t>@</a:t>
            </a:r>
            <a:r>
              <a:rPr lang="en-AU" sz="2800" err="1">
                <a:solidFill>
                  <a:srgbClr val="FFFFFF"/>
                </a:solidFill>
                <a:latin typeface="Segoe UI" panose="020B0502040204020203" pitchFamily="34" charset="0"/>
              </a:rPr>
              <a:t>immustu</a:t>
            </a:r>
            <a:r>
              <a:rPr lang="en-AU" sz="2800">
                <a:solidFill>
                  <a:srgbClr val="FFFFFF"/>
                </a:solidFill>
                <a:latin typeface="Segoe UI" panose="020B0502040204020203" pitchFamily="34" charset="0"/>
              </a:rPr>
              <a:t> | https://www.linkedin.com/in/saifeemustafaq/</a:t>
            </a:r>
            <a:endParaRPr lang="en-US" sz="2800"/>
          </a:p>
        </p:txBody>
      </p:sp>
    </p:spTree>
    <p:extLst>
      <p:ext uri="{BB962C8B-B14F-4D97-AF65-F5344CB8AC3E}">
        <p14:creationId xmlns:p14="http://schemas.microsoft.com/office/powerpoint/2010/main" val="10975458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06575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273628" y="6304412"/>
            <a:ext cx="11639981" cy="246221"/>
          </a:xfrm>
          <a:prstGeom prst="rect">
            <a:avLst/>
          </a:prstGeom>
          <a:noFill/>
        </p:spPr>
        <p:txBody>
          <a:bodyPr wrap="none" lIns="0" tIns="0" rIns="0" bIns="0" rtlCol="0">
            <a:spAutoFit/>
          </a:bodyPr>
          <a:lstStyle/>
          <a:p>
            <a:pPr algn="l"/>
            <a:r>
              <a:rPr lang="en-AU" sz="1600">
                <a:hlinkClick r:id="rId6"/>
              </a:rPr>
              <a:t>https://docs.microsoft.com/en-us/learn/modules/develop-secure-iot-solutions-azure-sphere-iot-hub/3-gpio-hardware-interfaces</a:t>
            </a:r>
            <a:endParaRPr lang="en-AU" sz="1600"/>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966E70-C190-46F0-8B1B-EE71B05C5095}"/>
              </a:ext>
            </a:extLst>
          </p:cNvPr>
          <p:cNvSpPr/>
          <p:nvPr/>
        </p:nvSpPr>
        <p:spPr>
          <a:xfrm>
            <a:off x="228600" y="245680"/>
            <a:ext cx="11709400" cy="661232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912592"/>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3982309"/>
              <a:ext cx="2142836"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b="1"/>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Receive Telemetry forward to Azure IoT</a:t>
            </a:r>
          </a:p>
        </p:txBody>
      </p:sp>
      <p:sp>
        <p:nvSpPr>
          <p:cNvPr id="16" name="Rectangle 15">
            <a:extLst>
              <a:ext uri="{FF2B5EF4-FFF2-40B4-BE49-F238E27FC236}">
                <a16:creationId xmlns:a16="http://schemas.microsoft.com/office/drawing/2014/main" id="{EF7C7357-75B2-4B27-9D20-F54DE3FD1E54}"/>
              </a:ext>
            </a:extLst>
          </p:cNvPr>
          <p:cNvSpPr/>
          <p:nvPr/>
        </p:nvSpPr>
        <p:spPr>
          <a:xfrm>
            <a:off x="378690" y="1247924"/>
            <a:ext cx="4435831" cy="57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7F6C1ADD-33ED-4A9F-B90C-4D2CE56B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773" y="994695"/>
            <a:ext cx="1956453" cy="1091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D40B1FA-52E1-4D65-831F-F6129CBF3378}"/>
              </a:ext>
            </a:extLst>
          </p:cNvPr>
          <p:cNvPicPr>
            <a:picLocks noChangeAspect="1"/>
          </p:cNvPicPr>
          <p:nvPr/>
        </p:nvPicPr>
        <p:blipFill>
          <a:blip r:embed="rId4"/>
          <a:stretch>
            <a:fillRect/>
          </a:stretch>
        </p:blipFill>
        <p:spPr>
          <a:xfrm>
            <a:off x="7344845" y="938426"/>
            <a:ext cx="4428842" cy="1144075"/>
          </a:xfrm>
          <a:prstGeom prst="rect">
            <a:avLst/>
          </a:prstGeom>
        </p:spPr>
      </p:pic>
      <p:sp>
        <p:nvSpPr>
          <p:cNvPr id="20" name="Arrow: Left-Right 19">
            <a:extLst>
              <a:ext uri="{FF2B5EF4-FFF2-40B4-BE49-F238E27FC236}">
                <a16:creationId xmlns:a16="http://schemas.microsoft.com/office/drawing/2014/main" id="{0C9FDC87-F22D-4FC6-94DF-5CB2A65694EB}"/>
              </a:ext>
            </a:extLst>
          </p:cNvPr>
          <p:cNvSpPr/>
          <p:nvPr/>
        </p:nvSpPr>
        <p:spPr>
          <a:xfrm>
            <a:off x="6919093" y="4219789"/>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5" name="Arrow: Left-Up 24">
            <a:extLst>
              <a:ext uri="{FF2B5EF4-FFF2-40B4-BE49-F238E27FC236}">
                <a16:creationId xmlns:a16="http://schemas.microsoft.com/office/drawing/2014/main" id="{C457E95C-541C-43E5-BF69-3DB663918857}"/>
              </a:ext>
            </a:extLst>
          </p:cNvPr>
          <p:cNvSpPr/>
          <p:nvPr/>
        </p:nvSpPr>
        <p:spPr>
          <a:xfrm flipH="1">
            <a:off x="698536" y="1824873"/>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Tree>
    <p:extLst>
      <p:ext uri="{BB962C8B-B14F-4D97-AF65-F5344CB8AC3E}">
        <p14:creationId xmlns:p14="http://schemas.microsoft.com/office/powerpoint/2010/main" val="18393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0057" y="2309812"/>
            <a:ext cx="7739273" cy="3400931"/>
          </a:xfrm>
        </p:spPr>
        <p:txBody>
          <a:bodyPr anchor="t"/>
          <a:lstStyle>
            <a:lvl1pPr marL="231775" indent="-231775">
              <a:spcAft>
                <a:spcPts val="600"/>
              </a:spcAft>
              <a:buFont typeface="Wingdings" panose="05000000000000000000" pitchFamily="2" charset="2"/>
              <a:buChar char=""/>
              <a:defRPr/>
            </a:lvl1pPr>
          </a:lstStyle>
          <a:p>
            <a:pPr lvl="0"/>
            <a:r>
              <a:rPr lang="en-US"/>
              <a:t>IoT security risks</a:t>
            </a:r>
          </a:p>
          <a:p>
            <a:pPr lvl="0"/>
            <a:r>
              <a:rPr lang="en-US"/>
              <a:t>Azure Sphere security</a:t>
            </a:r>
          </a:p>
          <a:p>
            <a:pPr lvl="0"/>
            <a:r>
              <a:rPr lang="en-US"/>
              <a:t>Creating an Azure IoT Central Application</a:t>
            </a:r>
          </a:p>
          <a:p>
            <a:pPr lvl="0"/>
            <a:r>
              <a:rPr lang="en-US"/>
              <a:t>Create an Azure Sphere app
Securely stream data to IoT Central
Remote control from IoT Central</a:t>
            </a:r>
          </a:p>
        </p:txBody>
      </p:sp>
      <p:sp>
        <p:nvSpPr>
          <p:cNvPr id="4"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Lab scenario: Measuring a lab environment</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Remote monitoring and control of a microbiology laboratory</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1028" name="Picture 4" descr="Chemistry Lab">
            <a:extLst>
              <a:ext uri="{FF2B5EF4-FFF2-40B4-BE49-F238E27FC236}">
                <a16:creationId xmlns:a16="http://schemas.microsoft.com/office/drawing/2014/main" id="{AABBD072-0C93-420E-9072-BE1B48984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259122"/>
            <a:ext cx="6343048" cy="423076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0B059-E575-4F3C-91FB-E827E7ACE0E2}"/>
              </a:ext>
            </a:extLst>
          </p:cNvPr>
          <p:cNvSpPr txBox="1"/>
          <p:nvPr/>
        </p:nvSpPr>
        <p:spPr>
          <a:xfrm>
            <a:off x="7507431" y="2859583"/>
            <a:ext cx="3588098" cy="2708434"/>
          </a:xfrm>
          <a:prstGeom prst="rect">
            <a:avLst/>
          </a:prstGeom>
          <a:noFill/>
        </p:spPr>
        <p:txBody>
          <a:bodyPr wrap="none" lIns="0" tIns="0" rIns="0" bIns="0" rtlCol="0">
            <a:spAutoFit/>
          </a:bodyPr>
          <a:lstStyle/>
          <a:p>
            <a:pPr marL="342900" indent="-342900">
              <a:buFont typeface="Arial" panose="020B0604020202020204" pitchFamily="34" charset="0"/>
              <a:buChar char="•"/>
            </a:pPr>
            <a:r>
              <a:rPr lang="en-AU" sz="4400">
                <a:solidFill>
                  <a:srgbClr val="000000"/>
                </a:solidFill>
              </a:rPr>
              <a:t>Pressure</a:t>
            </a:r>
          </a:p>
          <a:p>
            <a:pPr marL="342900" indent="-342900">
              <a:buFont typeface="Arial" panose="020B0604020202020204" pitchFamily="34" charset="0"/>
              <a:buChar char="•"/>
            </a:pPr>
            <a:r>
              <a:rPr lang="en-AU" sz="4400">
                <a:solidFill>
                  <a:srgbClr val="000000"/>
                </a:solidFill>
              </a:rPr>
              <a:t>Temperature</a:t>
            </a:r>
          </a:p>
          <a:p>
            <a:pPr marL="342900" indent="-342900">
              <a:buFont typeface="Arial" panose="020B0604020202020204" pitchFamily="34" charset="0"/>
              <a:buChar char="•"/>
            </a:pPr>
            <a:r>
              <a:rPr lang="en-AU" sz="4400">
                <a:solidFill>
                  <a:srgbClr val="000000"/>
                </a:solidFill>
              </a:rPr>
              <a:t>Humidity</a:t>
            </a:r>
          </a:p>
          <a:p>
            <a:pPr marL="342900" indent="-342900">
              <a:buFont typeface="Arial" panose="020B0604020202020204" pitchFamily="34" charset="0"/>
              <a:buChar char="•"/>
            </a:pPr>
            <a:r>
              <a:rPr lang="en-AU" sz="4400">
                <a:solidFill>
                  <a:srgbClr val="000000"/>
                </a:solidFill>
              </a:rPr>
              <a:t>Light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Rectangle 1337">
            <a:extLst>
              <a:ext uri="{FF2B5EF4-FFF2-40B4-BE49-F238E27FC236}">
                <a16:creationId xmlns:a16="http://schemas.microsoft.com/office/drawing/2014/main" id="{74D0A8CD-5ED6-49D7-A66C-D27891A8883E}"/>
              </a:ext>
            </a:extLst>
          </p:cNvPr>
          <p:cNvSpPr/>
          <p:nvPr/>
        </p:nvSpPr>
        <p:spPr bwMode="auto">
          <a:xfrm>
            <a:off x="228600" y="228601"/>
            <a:ext cx="11734800" cy="6400800"/>
          </a:xfrm>
          <a:prstGeom prst="rect">
            <a:avLst/>
          </a:prstGeom>
          <a:solidFill>
            <a:srgbClr val="000000"/>
          </a:soli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535B07CC-4D40-4927-BFAD-68D8BC38DC23}"/>
              </a:ext>
            </a:extLst>
          </p:cNvPr>
          <p:cNvGrpSpPr/>
          <p:nvPr/>
        </p:nvGrpSpPr>
        <p:grpSpPr>
          <a:xfrm>
            <a:off x="-109067" y="2702335"/>
            <a:ext cx="12406349" cy="12507127"/>
            <a:chOff x="-109067" y="2702335"/>
            <a:chExt cx="12406349" cy="12507127"/>
          </a:xfrm>
        </p:grpSpPr>
        <p:grpSp>
          <p:nvGrpSpPr>
            <p:cNvPr id="72" name="Group 71">
              <a:extLst>
                <a:ext uri="{FF2B5EF4-FFF2-40B4-BE49-F238E27FC236}">
                  <a16:creationId xmlns:a16="http://schemas.microsoft.com/office/drawing/2014/main" id="{990CE45A-931D-4CF0-A0D3-A9B08BC1F10A}"/>
                </a:ext>
              </a:extLst>
            </p:cNvPr>
            <p:cNvGrpSpPr/>
            <p:nvPr/>
          </p:nvGrpSpPr>
          <p:grpSpPr>
            <a:xfrm>
              <a:off x="-46892" y="2758507"/>
              <a:ext cx="12297752" cy="12394782"/>
              <a:chOff x="6376807" y="641961"/>
              <a:chExt cx="5574356" cy="5618338"/>
            </a:xfrm>
            <a:effectLst/>
          </p:grpSpPr>
          <p:sp>
            <p:nvSpPr>
              <p:cNvPr id="120" name="Freeform: Shape 119">
                <a:extLst>
                  <a:ext uri="{FF2B5EF4-FFF2-40B4-BE49-F238E27FC236}">
                    <a16:creationId xmlns:a16="http://schemas.microsoft.com/office/drawing/2014/main" id="{9ACA95F8-A90A-4749-8DC3-0FA26FBB5F09}"/>
                  </a:ext>
                </a:extLst>
              </p:cNvPr>
              <p:cNvSpPr/>
              <p:nvPr/>
            </p:nvSpPr>
            <p:spPr bwMode="auto">
              <a:xfrm>
                <a:off x="6377064" y="641961"/>
                <a:ext cx="5574099" cy="5618338"/>
              </a:xfrm>
              <a:custGeom>
                <a:avLst/>
                <a:gdLst>
                  <a:gd name="connsiteX0" fmla="*/ 3893575 w 5597013"/>
                  <a:gd name="connsiteY0" fmla="*/ 154858 h 5619135"/>
                  <a:gd name="connsiteX1" fmla="*/ 4955458 w 5597013"/>
                  <a:gd name="connsiteY1" fmla="*/ 884903 h 5619135"/>
                  <a:gd name="connsiteX2" fmla="*/ 5279923 w 5597013"/>
                  <a:gd name="connsiteY2" fmla="*/ 1673942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501241 w 5597013"/>
                  <a:gd name="connsiteY4" fmla="*/ 2555191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7374 w 5574890"/>
                  <a:gd name="connsiteY13" fmla="*/ 2367116 h 5619135"/>
                  <a:gd name="connsiteX14" fmla="*/ 36871 w 5574890"/>
                  <a:gd name="connsiteY14" fmla="*/ 2064774 h 5619135"/>
                  <a:gd name="connsiteX15" fmla="*/ 457200 w 5574890"/>
                  <a:gd name="connsiteY15" fmla="*/ 1113503 h 5619135"/>
                  <a:gd name="connsiteX16" fmla="*/ 1172497 w 5574890"/>
                  <a:gd name="connsiteY16" fmla="*/ 346587 h 5619135"/>
                  <a:gd name="connsiteX17" fmla="*/ 2175387 w 5574890"/>
                  <a:gd name="connsiteY17" fmla="*/ 14748 h 5619135"/>
                  <a:gd name="connsiteX18" fmla="*/ 2839064 w 5574890"/>
                  <a:gd name="connsiteY18" fmla="*/ 0 h 5619135"/>
                  <a:gd name="connsiteX19" fmla="*/ 3871452 w 5574890"/>
                  <a:gd name="connsiteY19"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6871 w 5574890"/>
                  <a:gd name="connsiteY13" fmla="*/ 2064774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322656 w 5574890"/>
                  <a:gd name="connsiteY7" fmla="*/ 5039691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471067 w 5574890"/>
                  <a:gd name="connsiteY7" fmla="*/ 4983536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74890" h="5619135">
                    <a:moveTo>
                      <a:pt x="3871452" y="154858"/>
                    </a:moveTo>
                    <a:lnTo>
                      <a:pt x="4933335" y="884903"/>
                    </a:lnTo>
                    <a:lnTo>
                      <a:pt x="5269709" y="1690614"/>
                    </a:lnTo>
                    <a:lnTo>
                      <a:pt x="5493774" y="1998406"/>
                    </a:lnTo>
                    <a:lnTo>
                      <a:pt x="5479118" y="2555191"/>
                    </a:lnTo>
                    <a:lnTo>
                      <a:pt x="5574890" y="3193026"/>
                    </a:lnTo>
                    <a:lnTo>
                      <a:pt x="5093812" y="4376408"/>
                    </a:lnTo>
                    <a:lnTo>
                      <a:pt x="4471067" y="4983536"/>
                    </a:lnTo>
                    <a:lnTo>
                      <a:pt x="3193026" y="5619135"/>
                    </a:lnTo>
                    <a:lnTo>
                      <a:pt x="1231490" y="5257800"/>
                    </a:lnTo>
                    <a:lnTo>
                      <a:pt x="634181" y="4572000"/>
                    </a:lnTo>
                    <a:lnTo>
                      <a:pt x="265471" y="4306529"/>
                    </a:lnTo>
                    <a:lnTo>
                      <a:pt x="0" y="3193026"/>
                    </a:lnTo>
                    <a:lnTo>
                      <a:pt x="34205" y="2072772"/>
                    </a:lnTo>
                    <a:lnTo>
                      <a:pt x="457200" y="1113503"/>
                    </a:lnTo>
                    <a:lnTo>
                      <a:pt x="1172497" y="346587"/>
                    </a:lnTo>
                    <a:lnTo>
                      <a:pt x="2175387" y="14748"/>
                    </a:lnTo>
                    <a:lnTo>
                      <a:pt x="2839064" y="0"/>
                    </a:lnTo>
                    <a:lnTo>
                      <a:pt x="3871452" y="154858"/>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8E981A8D-A0C1-4931-89D3-3D794156C928}"/>
                  </a:ext>
                </a:extLst>
              </p:cNvPr>
              <p:cNvSpPr/>
              <p:nvPr/>
            </p:nvSpPr>
            <p:spPr bwMode="auto">
              <a:xfrm>
                <a:off x="7992095" y="644571"/>
                <a:ext cx="3862759" cy="2811779"/>
              </a:xfrm>
              <a:custGeom>
                <a:avLst/>
                <a:gdLst>
                  <a:gd name="connsiteX0" fmla="*/ 1216742 w 3856703"/>
                  <a:gd name="connsiteY0" fmla="*/ 0 h 2816942"/>
                  <a:gd name="connsiteX1" fmla="*/ 486697 w 3856703"/>
                  <a:gd name="connsiteY1" fmla="*/ 103239 h 2816942"/>
                  <a:gd name="connsiteX2" fmla="*/ 1054510 w 3856703"/>
                  <a:gd name="connsiteY2" fmla="*/ 471948 h 2816942"/>
                  <a:gd name="connsiteX3" fmla="*/ 1954161 w 3856703"/>
                  <a:gd name="connsiteY3" fmla="*/ 811161 h 2816942"/>
                  <a:gd name="connsiteX4" fmla="*/ 3229897 w 3856703"/>
                  <a:gd name="connsiteY4" fmla="*/ 1614948 h 2816942"/>
                  <a:gd name="connsiteX5" fmla="*/ 3746090 w 3856703"/>
                  <a:gd name="connsiteY5" fmla="*/ 2816942 h 2816942"/>
                  <a:gd name="connsiteX6" fmla="*/ 3856703 w 3856703"/>
                  <a:gd name="connsiteY6" fmla="*/ 2544097 h 2816942"/>
                  <a:gd name="connsiteX7" fmla="*/ 3635478 w 3856703"/>
                  <a:gd name="connsiteY7" fmla="*/ 1651819 h 2816942"/>
                  <a:gd name="connsiteX8" fmla="*/ 2846439 w 3856703"/>
                  <a:gd name="connsiteY8" fmla="*/ 803787 h 2816942"/>
                  <a:gd name="connsiteX9" fmla="*/ 2271252 w 3856703"/>
                  <a:gd name="connsiteY9" fmla="*/ 154858 h 2816942"/>
                  <a:gd name="connsiteX10" fmla="*/ 1039761 w 3856703"/>
                  <a:gd name="connsiteY10" fmla="*/ 449826 h 2816942"/>
                  <a:gd name="connsiteX11" fmla="*/ 803787 w 3856703"/>
                  <a:gd name="connsiteY11" fmla="*/ 1238865 h 2816942"/>
                  <a:gd name="connsiteX12" fmla="*/ 0 w 3856703"/>
                  <a:gd name="connsiteY12" fmla="*/ 457200 h 2816942"/>
                  <a:gd name="connsiteX13" fmla="*/ 1054510 w 3856703"/>
                  <a:gd name="connsiteY13" fmla="*/ 471948 h 2816942"/>
                  <a:gd name="connsiteX14" fmla="*/ 1216742 w 3856703"/>
                  <a:gd name="connsiteY14" fmla="*/ 0 h 2816942"/>
                  <a:gd name="connsiteX0" fmla="*/ 1222567 w 3862528"/>
                  <a:gd name="connsiteY0" fmla="*/ 0 h 2816942"/>
                  <a:gd name="connsiteX1" fmla="*/ 492522 w 3862528"/>
                  <a:gd name="connsiteY1" fmla="*/ 103239 h 2816942"/>
                  <a:gd name="connsiteX2" fmla="*/ 1060335 w 3862528"/>
                  <a:gd name="connsiteY2" fmla="*/ 471948 h 2816942"/>
                  <a:gd name="connsiteX3" fmla="*/ 1959986 w 3862528"/>
                  <a:gd name="connsiteY3" fmla="*/ 811161 h 2816942"/>
                  <a:gd name="connsiteX4" fmla="*/ 3235722 w 3862528"/>
                  <a:gd name="connsiteY4" fmla="*/ 1614948 h 2816942"/>
                  <a:gd name="connsiteX5" fmla="*/ 3751915 w 3862528"/>
                  <a:gd name="connsiteY5" fmla="*/ 2816942 h 2816942"/>
                  <a:gd name="connsiteX6" fmla="*/ 3862528 w 3862528"/>
                  <a:gd name="connsiteY6" fmla="*/ 2544097 h 2816942"/>
                  <a:gd name="connsiteX7" fmla="*/ 3641303 w 3862528"/>
                  <a:gd name="connsiteY7" fmla="*/ 1651819 h 2816942"/>
                  <a:gd name="connsiteX8" fmla="*/ 2852264 w 3862528"/>
                  <a:gd name="connsiteY8" fmla="*/ 803787 h 2816942"/>
                  <a:gd name="connsiteX9" fmla="*/ 2277077 w 3862528"/>
                  <a:gd name="connsiteY9" fmla="*/ 154858 h 2816942"/>
                  <a:gd name="connsiteX10" fmla="*/ 1045586 w 3862528"/>
                  <a:gd name="connsiteY10" fmla="*/ 449826 h 2816942"/>
                  <a:gd name="connsiteX11" fmla="*/ 809612 w 3862528"/>
                  <a:gd name="connsiteY11" fmla="*/ 1238865 h 2816942"/>
                  <a:gd name="connsiteX12" fmla="*/ 0 w 3862528"/>
                  <a:gd name="connsiteY12" fmla="*/ 486325 h 2816942"/>
                  <a:gd name="connsiteX13" fmla="*/ 1060335 w 3862528"/>
                  <a:gd name="connsiteY13" fmla="*/ 471948 h 2816942"/>
                  <a:gd name="connsiteX14" fmla="*/ 1222567 w 3862528"/>
                  <a:gd name="connsiteY14" fmla="*/ 0 h 2816942"/>
                  <a:gd name="connsiteX0" fmla="*/ 1201133 w 3841094"/>
                  <a:gd name="connsiteY0" fmla="*/ 0 h 2816942"/>
                  <a:gd name="connsiteX1" fmla="*/ 471088 w 3841094"/>
                  <a:gd name="connsiteY1" fmla="*/ 103239 h 2816942"/>
                  <a:gd name="connsiteX2" fmla="*/ 1038901 w 3841094"/>
                  <a:gd name="connsiteY2" fmla="*/ 471948 h 2816942"/>
                  <a:gd name="connsiteX3" fmla="*/ 1938552 w 3841094"/>
                  <a:gd name="connsiteY3" fmla="*/ 811161 h 2816942"/>
                  <a:gd name="connsiteX4" fmla="*/ 3214288 w 3841094"/>
                  <a:gd name="connsiteY4" fmla="*/ 1614948 h 2816942"/>
                  <a:gd name="connsiteX5" fmla="*/ 3730481 w 3841094"/>
                  <a:gd name="connsiteY5" fmla="*/ 2816942 h 2816942"/>
                  <a:gd name="connsiteX6" fmla="*/ 3841094 w 3841094"/>
                  <a:gd name="connsiteY6" fmla="*/ 2544097 h 2816942"/>
                  <a:gd name="connsiteX7" fmla="*/ 3619869 w 3841094"/>
                  <a:gd name="connsiteY7" fmla="*/ 1651819 h 2816942"/>
                  <a:gd name="connsiteX8" fmla="*/ 2830830 w 3841094"/>
                  <a:gd name="connsiteY8" fmla="*/ 803787 h 2816942"/>
                  <a:gd name="connsiteX9" fmla="*/ 2255643 w 3841094"/>
                  <a:gd name="connsiteY9" fmla="*/ 154858 h 2816942"/>
                  <a:gd name="connsiteX10" fmla="*/ 1024152 w 3841094"/>
                  <a:gd name="connsiteY10" fmla="*/ 449826 h 2816942"/>
                  <a:gd name="connsiteX11" fmla="*/ 788178 w 3841094"/>
                  <a:gd name="connsiteY11" fmla="*/ 1238865 h 2816942"/>
                  <a:gd name="connsiteX12" fmla="*/ 0 w 3841094"/>
                  <a:gd name="connsiteY12" fmla="*/ 488706 h 2816942"/>
                  <a:gd name="connsiteX13" fmla="*/ 1038901 w 3841094"/>
                  <a:gd name="connsiteY13" fmla="*/ 471948 h 2816942"/>
                  <a:gd name="connsiteX14" fmla="*/ 1201133 w 3841094"/>
                  <a:gd name="connsiteY14" fmla="*/ 0 h 2816942"/>
                  <a:gd name="connsiteX0" fmla="*/ 1208278 w 3848239"/>
                  <a:gd name="connsiteY0" fmla="*/ 0 h 2816942"/>
                  <a:gd name="connsiteX1" fmla="*/ 478233 w 3848239"/>
                  <a:gd name="connsiteY1" fmla="*/ 103239 h 2816942"/>
                  <a:gd name="connsiteX2" fmla="*/ 1046046 w 3848239"/>
                  <a:gd name="connsiteY2" fmla="*/ 471948 h 2816942"/>
                  <a:gd name="connsiteX3" fmla="*/ 1945697 w 3848239"/>
                  <a:gd name="connsiteY3" fmla="*/ 811161 h 2816942"/>
                  <a:gd name="connsiteX4" fmla="*/ 3221433 w 3848239"/>
                  <a:gd name="connsiteY4" fmla="*/ 1614948 h 2816942"/>
                  <a:gd name="connsiteX5" fmla="*/ 3737626 w 3848239"/>
                  <a:gd name="connsiteY5" fmla="*/ 2816942 h 2816942"/>
                  <a:gd name="connsiteX6" fmla="*/ 3848239 w 3848239"/>
                  <a:gd name="connsiteY6" fmla="*/ 2544097 h 2816942"/>
                  <a:gd name="connsiteX7" fmla="*/ 3627014 w 3848239"/>
                  <a:gd name="connsiteY7" fmla="*/ 1651819 h 2816942"/>
                  <a:gd name="connsiteX8" fmla="*/ 2837975 w 3848239"/>
                  <a:gd name="connsiteY8" fmla="*/ 803787 h 2816942"/>
                  <a:gd name="connsiteX9" fmla="*/ 2262788 w 3848239"/>
                  <a:gd name="connsiteY9" fmla="*/ 154858 h 2816942"/>
                  <a:gd name="connsiteX10" fmla="*/ 1031297 w 3848239"/>
                  <a:gd name="connsiteY10" fmla="*/ 449826 h 2816942"/>
                  <a:gd name="connsiteX11" fmla="*/ 795323 w 3848239"/>
                  <a:gd name="connsiteY11" fmla="*/ 1238865 h 2816942"/>
                  <a:gd name="connsiteX12" fmla="*/ 0 w 3848239"/>
                  <a:gd name="connsiteY12" fmla="*/ 481561 h 2816942"/>
                  <a:gd name="connsiteX13" fmla="*/ 1046046 w 3848239"/>
                  <a:gd name="connsiteY13" fmla="*/ 471948 h 2816942"/>
                  <a:gd name="connsiteX14" fmla="*/ 1208278 w 3848239"/>
                  <a:gd name="connsiteY14" fmla="*/ 0 h 2816942"/>
                  <a:gd name="connsiteX0" fmla="*/ 1205896 w 3845857"/>
                  <a:gd name="connsiteY0" fmla="*/ 0 h 2816942"/>
                  <a:gd name="connsiteX1" fmla="*/ 475851 w 3845857"/>
                  <a:gd name="connsiteY1" fmla="*/ 103239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502048 w 3845857"/>
                  <a:gd name="connsiteY1" fmla="*/ 141344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485378 w 3845857"/>
                  <a:gd name="connsiteY1" fmla="*/ 100857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24949 w 3845857"/>
                  <a:gd name="connsiteY0" fmla="*/ 0 h 2821705"/>
                  <a:gd name="connsiteX1" fmla="*/ 485378 w 3845857"/>
                  <a:gd name="connsiteY1" fmla="*/ 105620 h 2821705"/>
                  <a:gd name="connsiteX2" fmla="*/ 1043664 w 3845857"/>
                  <a:gd name="connsiteY2" fmla="*/ 476711 h 2821705"/>
                  <a:gd name="connsiteX3" fmla="*/ 1943315 w 3845857"/>
                  <a:gd name="connsiteY3" fmla="*/ 815924 h 2821705"/>
                  <a:gd name="connsiteX4" fmla="*/ 3219051 w 3845857"/>
                  <a:gd name="connsiteY4" fmla="*/ 1619711 h 2821705"/>
                  <a:gd name="connsiteX5" fmla="*/ 3735244 w 3845857"/>
                  <a:gd name="connsiteY5" fmla="*/ 2821705 h 2821705"/>
                  <a:gd name="connsiteX6" fmla="*/ 3845857 w 3845857"/>
                  <a:gd name="connsiteY6" fmla="*/ 2548860 h 2821705"/>
                  <a:gd name="connsiteX7" fmla="*/ 3624632 w 3845857"/>
                  <a:gd name="connsiteY7" fmla="*/ 1656582 h 2821705"/>
                  <a:gd name="connsiteX8" fmla="*/ 2835593 w 3845857"/>
                  <a:gd name="connsiteY8" fmla="*/ 808550 h 2821705"/>
                  <a:gd name="connsiteX9" fmla="*/ 2260406 w 3845857"/>
                  <a:gd name="connsiteY9" fmla="*/ 159621 h 2821705"/>
                  <a:gd name="connsiteX10" fmla="*/ 1028915 w 3845857"/>
                  <a:gd name="connsiteY10" fmla="*/ 454589 h 2821705"/>
                  <a:gd name="connsiteX11" fmla="*/ 792941 w 3845857"/>
                  <a:gd name="connsiteY11" fmla="*/ 1243628 h 2821705"/>
                  <a:gd name="connsiteX12" fmla="*/ 0 w 3845857"/>
                  <a:gd name="connsiteY12" fmla="*/ 488706 h 2821705"/>
                  <a:gd name="connsiteX13" fmla="*/ 1043664 w 3845857"/>
                  <a:gd name="connsiteY13" fmla="*/ 476711 h 2821705"/>
                  <a:gd name="connsiteX14" fmla="*/ 1224949 w 3845857"/>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31297 w 3848239"/>
                  <a:gd name="connsiteY10" fmla="*/ 454589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7131 w 3848239"/>
                  <a:gd name="connsiteY3" fmla="*/ 83021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46067 w 3848239"/>
                  <a:gd name="connsiteY7" fmla="*/ 1673254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62528"/>
                  <a:gd name="connsiteY0" fmla="*/ 0 h 2821705"/>
                  <a:gd name="connsiteX1" fmla="*/ 487760 w 3862528"/>
                  <a:gd name="connsiteY1" fmla="*/ 105620 h 2821705"/>
                  <a:gd name="connsiteX2" fmla="*/ 1046046 w 3862528"/>
                  <a:gd name="connsiteY2" fmla="*/ 476711 h 2821705"/>
                  <a:gd name="connsiteX3" fmla="*/ 1962367 w 3862528"/>
                  <a:gd name="connsiteY3" fmla="*/ 827833 h 2821705"/>
                  <a:gd name="connsiteX4" fmla="*/ 3223814 w 3862528"/>
                  <a:gd name="connsiteY4" fmla="*/ 1626856 h 2821705"/>
                  <a:gd name="connsiteX5" fmla="*/ 3737626 w 3862528"/>
                  <a:gd name="connsiteY5" fmla="*/ 2821705 h 2821705"/>
                  <a:gd name="connsiteX6" fmla="*/ 3862528 w 3862528"/>
                  <a:gd name="connsiteY6" fmla="*/ 2548860 h 2821705"/>
                  <a:gd name="connsiteX7" fmla="*/ 3646067 w 3862528"/>
                  <a:gd name="connsiteY7" fmla="*/ 1673254 h 2821705"/>
                  <a:gd name="connsiteX8" fmla="*/ 2837975 w 3862528"/>
                  <a:gd name="connsiteY8" fmla="*/ 808550 h 2821705"/>
                  <a:gd name="connsiteX9" fmla="*/ 2262788 w 3862528"/>
                  <a:gd name="connsiteY9" fmla="*/ 159621 h 2821705"/>
                  <a:gd name="connsiteX10" fmla="*/ 1043205 w 3862528"/>
                  <a:gd name="connsiteY10" fmla="*/ 476023 h 2821705"/>
                  <a:gd name="connsiteX11" fmla="*/ 795323 w 3862528"/>
                  <a:gd name="connsiteY11" fmla="*/ 1243628 h 2821705"/>
                  <a:gd name="connsiteX12" fmla="*/ 0 w 3862528"/>
                  <a:gd name="connsiteY12" fmla="*/ 486325 h 2821705"/>
                  <a:gd name="connsiteX13" fmla="*/ 1046046 w 3862528"/>
                  <a:gd name="connsiteY13" fmla="*/ 476711 h 2821705"/>
                  <a:gd name="connsiteX14" fmla="*/ 1227331 w 3862528"/>
                  <a:gd name="connsiteY14" fmla="*/ 0 h 2821705"/>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6067 w 3862528"/>
                  <a:gd name="connsiteY7" fmla="*/ 1673254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4844 w 3862528"/>
                  <a:gd name="connsiteY7" fmla="*/ 1675888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98732 w 3862528"/>
                  <a:gd name="connsiteY7" fmla="*/ 16750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5721 w 3862528"/>
                  <a:gd name="connsiteY7" fmla="*/ 1687299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7821 w 3862528"/>
                  <a:gd name="connsiteY7" fmla="*/ 17066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5766 w 3862528"/>
                  <a:gd name="connsiteY9" fmla="*/ 1517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3133 w 3862528"/>
                  <a:gd name="connsiteY9" fmla="*/ 153476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47867 w 3862528"/>
                  <a:gd name="connsiteY9" fmla="*/ 173664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60968 w 3862528"/>
                  <a:gd name="connsiteY13" fmla="*/ 475833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30916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7331 w 3862528"/>
                  <a:gd name="connsiteY0" fmla="*/ 0 h 2812179"/>
                  <a:gd name="connsiteX1" fmla="*/ 492149 w 3862528"/>
                  <a:gd name="connsiteY1" fmla="*/ 102109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9087 w 3864284"/>
                  <a:gd name="connsiteY0" fmla="*/ 0 h 2812179"/>
                  <a:gd name="connsiteX1" fmla="*/ 493905 w 3864284"/>
                  <a:gd name="connsiteY1" fmla="*/ 102109 h 2812179"/>
                  <a:gd name="connsiteX2" fmla="*/ 1047802 w 3864284"/>
                  <a:gd name="connsiteY2" fmla="*/ 476711 h 2812179"/>
                  <a:gd name="connsiteX3" fmla="*/ 1964123 w 3864284"/>
                  <a:gd name="connsiteY3" fmla="*/ 827833 h 2812179"/>
                  <a:gd name="connsiteX4" fmla="*/ 3221181 w 3864284"/>
                  <a:gd name="connsiteY4" fmla="*/ 1624223 h 2812179"/>
                  <a:gd name="connsiteX5" fmla="*/ 3722711 w 3864284"/>
                  <a:gd name="connsiteY5" fmla="*/ 2812179 h 2812179"/>
                  <a:gd name="connsiteX6" fmla="*/ 3864284 w 3864284"/>
                  <a:gd name="connsiteY6" fmla="*/ 2548860 h 2812179"/>
                  <a:gd name="connsiteX7" fmla="*/ 3655722 w 3864284"/>
                  <a:gd name="connsiteY7" fmla="*/ 1689932 h 2812179"/>
                  <a:gd name="connsiteX8" fmla="*/ 2839731 w 3864284"/>
                  <a:gd name="connsiteY8" fmla="*/ 808550 h 2812179"/>
                  <a:gd name="connsiteX9" fmla="*/ 2256645 w 3864284"/>
                  <a:gd name="connsiteY9" fmla="*/ 153475 h 2812179"/>
                  <a:gd name="connsiteX10" fmla="*/ 1046716 w 3864284"/>
                  <a:gd name="connsiteY10" fmla="*/ 476023 h 2812179"/>
                  <a:gd name="connsiteX11" fmla="*/ 797079 w 3864284"/>
                  <a:gd name="connsiteY11" fmla="*/ 1243628 h 2812179"/>
                  <a:gd name="connsiteX12" fmla="*/ 0 w 3864284"/>
                  <a:gd name="connsiteY12" fmla="*/ 484569 h 2812179"/>
                  <a:gd name="connsiteX13" fmla="*/ 1047802 w 3864284"/>
                  <a:gd name="connsiteY13" fmla="*/ 475834 h 2812179"/>
                  <a:gd name="connsiteX14" fmla="*/ 1229087 w 3864284"/>
                  <a:gd name="connsiteY14" fmla="*/ 0 h 2812179"/>
                  <a:gd name="connsiteX0" fmla="*/ 1220294 w 3855491"/>
                  <a:gd name="connsiteY0" fmla="*/ 0 h 2812179"/>
                  <a:gd name="connsiteX1" fmla="*/ 485112 w 3855491"/>
                  <a:gd name="connsiteY1" fmla="*/ 102109 h 2812179"/>
                  <a:gd name="connsiteX2" fmla="*/ 1039009 w 3855491"/>
                  <a:gd name="connsiteY2" fmla="*/ 476711 h 2812179"/>
                  <a:gd name="connsiteX3" fmla="*/ 1955330 w 3855491"/>
                  <a:gd name="connsiteY3" fmla="*/ 827833 h 2812179"/>
                  <a:gd name="connsiteX4" fmla="*/ 3212388 w 3855491"/>
                  <a:gd name="connsiteY4" fmla="*/ 1624223 h 2812179"/>
                  <a:gd name="connsiteX5" fmla="*/ 3713918 w 3855491"/>
                  <a:gd name="connsiteY5" fmla="*/ 2812179 h 2812179"/>
                  <a:gd name="connsiteX6" fmla="*/ 3855491 w 3855491"/>
                  <a:gd name="connsiteY6" fmla="*/ 2548860 h 2812179"/>
                  <a:gd name="connsiteX7" fmla="*/ 3646929 w 3855491"/>
                  <a:gd name="connsiteY7" fmla="*/ 1689932 h 2812179"/>
                  <a:gd name="connsiteX8" fmla="*/ 2830938 w 3855491"/>
                  <a:gd name="connsiteY8" fmla="*/ 808550 h 2812179"/>
                  <a:gd name="connsiteX9" fmla="*/ 2247852 w 3855491"/>
                  <a:gd name="connsiteY9" fmla="*/ 153475 h 2812179"/>
                  <a:gd name="connsiteX10" fmla="*/ 1037923 w 3855491"/>
                  <a:gd name="connsiteY10" fmla="*/ 476023 h 2812179"/>
                  <a:gd name="connsiteX11" fmla="*/ 788286 w 3855491"/>
                  <a:gd name="connsiteY11" fmla="*/ 1243628 h 2812179"/>
                  <a:gd name="connsiteX12" fmla="*/ 0 w 3855491"/>
                  <a:gd name="connsiteY12" fmla="*/ 504109 h 2812179"/>
                  <a:gd name="connsiteX13" fmla="*/ 1039009 w 3855491"/>
                  <a:gd name="connsiteY13" fmla="*/ 475834 h 2812179"/>
                  <a:gd name="connsiteX14" fmla="*/ 1220294 w 3855491"/>
                  <a:gd name="connsiteY14" fmla="*/ 0 h 2812179"/>
                  <a:gd name="connsiteX0" fmla="*/ 1230064 w 3865261"/>
                  <a:gd name="connsiteY0" fmla="*/ 0 h 2812179"/>
                  <a:gd name="connsiteX1" fmla="*/ 494882 w 3865261"/>
                  <a:gd name="connsiteY1" fmla="*/ 102109 h 2812179"/>
                  <a:gd name="connsiteX2" fmla="*/ 1048779 w 3865261"/>
                  <a:gd name="connsiteY2" fmla="*/ 476711 h 2812179"/>
                  <a:gd name="connsiteX3" fmla="*/ 1965100 w 3865261"/>
                  <a:gd name="connsiteY3" fmla="*/ 827833 h 2812179"/>
                  <a:gd name="connsiteX4" fmla="*/ 3222158 w 3865261"/>
                  <a:gd name="connsiteY4" fmla="*/ 1624223 h 2812179"/>
                  <a:gd name="connsiteX5" fmla="*/ 3723688 w 3865261"/>
                  <a:gd name="connsiteY5" fmla="*/ 2812179 h 2812179"/>
                  <a:gd name="connsiteX6" fmla="*/ 3865261 w 3865261"/>
                  <a:gd name="connsiteY6" fmla="*/ 2548860 h 2812179"/>
                  <a:gd name="connsiteX7" fmla="*/ 3656699 w 3865261"/>
                  <a:gd name="connsiteY7" fmla="*/ 1689932 h 2812179"/>
                  <a:gd name="connsiteX8" fmla="*/ 2840708 w 3865261"/>
                  <a:gd name="connsiteY8" fmla="*/ 808550 h 2812179"/>
                  <a:gd name="connsiteX9" fmla="*/ 2257622 w 3865261"/>
                  <a:gd name="connsiteY9" fmla="*/ 153475 h 2812179"/>
                  <a:gd name="connsiteX10" fmla="*/ 1047693 w 3865261"/>
                  <a:gd name="connsiteY10" fmla="*/ 476023 h 2812179"/>
                  <a:gd name="connsiteX11" fmla="*/ 798056 w 3865261"/>
                  <a:gd name="connsiteY11" fmla="*/ 1243628 h 2812179"/>
                  <a:gd name="connsiteX12" fmla="*/ 0 w 3865261"/>
                  <a:gd name="connsiteY12" fmla="*/ 483592 h 2812179"/>
                  <a:gd name="connsiteX13" fmla="*/ 1048779 w 3865261"/>
                  <a:gd name="connsiteY13" fmla="*/ 475834 h 2812179"/>
                  <a:gd name="connsiteX14" fmla="*/ 1230064 w 3865261"/>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38754 w 3863307"/>
                  <a:gd name="connsiteY8" fmla="*/ 808550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1959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801178 w 3863307"/>
                  <a:gd name="connsiteY11" fmla="*/ 1230430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941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74894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3947 w 3863307"/>
                  <a:gd name="connsiteY1" fmla="*/ 211521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82039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07" h="2812179">
                    <a:moveTo>
                      <a:pt x="1228110" y="0"/>
                    </a:moveTo>
                    <a:lnTo>
                      <a:pt x="482039" y="194850"/>
                    </a:lnTo>
                    <a:lnTo>
                      <a:pt x="1046825" y="476711"/>
                    </a:lnTo>
                    <a:lnTo>
                      <a:pt x="1963146" y="827833"/>
                    </a:lnTo>
                    <a:lnTo>
                      <a:pt x="3222837" y="1625979"/>
                    </a:lnTo>
                    <a:lnTo>
                      <a:pt x="3721734" y="2812179"/>
                    </a:lnTo>
                    <a:lnTo>
                      <a:pt x="3863307" y="2548860"/>
                    </a:lnTo>
                    <a:lnTo>
                      <a:pt x="3654745" y="1689932"/>
                    </a:lnTo>
                    <a:lnTo>
                      <a:pt x="2842662" y="809527"/>
                    </a:lnTo>
                    <a:lnTo>
                      <a:pt x="2255668" y="153475"/>
                    </a:lnTo>
                    <a:lnTo>
                      <a:pt x="1045739" y="476023"/>
                    </a:lnTo>
                    <a:lnTo>
                      <a:pt x="799148" y="1227385"/>
                    </a:lnTo>
                    <a:lnTo>
                      <a:pt x="0" y="484569"/>
                    </a:lnTo>
                    <a:lnTo>
                      <a:pt x="1046825" y="475834"/>
                    </a:lnTo>
                    <a:lnTo>
                      <a:pt x="1228110"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DD0B63CB-7D48-42BE-BC1D-947807AE36AC}"/>
                  </a:ext>
                </a:extLst>
              </p:cNvPr>
              <p:cNvSpPr/>
              <p:nvPr/>
            </p:nvSpPr>
            <p:spPr bwMode="auto">
              <a:xfrm>
                <a:off x="6377589" y="643924"/>
                <a:ext cx="5573573" cy="5408524"/>
              </a:xfrm>
              <a:custGeom>
                <a:avLst/>
                <a:gdLst>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209367 w 5582264"/>
                  <a:gd name="connsiteY28" fmla="*/ 331839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7294 w 5582264"/>
                  <a:gd name="connsiteY30" fmla="*/ 7604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2531 w 5582264"/>
                  <a:gd name="connsiteY30" fmla="*/ 5223 h 5405284"/>
                  <a:gd name="connsiteX0" fmla="*/ 2855505 w 5582264"/>
                  <a:gd name="connsiteY0" fmla="*/ 0 h 5417192"/>
                  <a:gd name="connsiteX1" fmla="*/ 3613355 w 5582264"/>
                  <a:gd name="connsiteY1" fmla="*/ 225760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62563 w 5582264"/>
                  <a:gd name="connsiteY4" fmla="*/ 1665879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07935 w 5582264"/>
                  <a:gd name="connsiteY10" fmla="*/ 4371751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76407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1212 w 5582264"/>
                  <a:gd name="connsiteY4" fmla="*/ 16746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9112 w 5582264"/>
                  <a:gd name="connsiteY4" fmla="*/ 16869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46634 w 5582264"/>
                  <a:gd name="connsiteY4" fmla="*/ 17264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11218 w 5582264"/>
                  <a:gd name="connsiteY1" fmla="*/ 221746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1116 w 5582264"/>
                  <a:gd name="connsiteY0" fmla="*/ 0 h 5418070"/>
                  <a:gd name="connsiteX1" fmla="*/ 3611218 w 5582264"/>
                  <a:gd name="connsiteY1" fmla="*/ 222624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114076 w 5582264"/>
                  <a:gd name="connsiteY24" fmla="*/ 1679051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8671 w 5582264"/>
                  <a:gd name="connsiteY14" fmla="*/ 5241089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2611 w 5582264"/>
                  <a:gd name="connsiteY17" fmla="*/ 4571620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57904 w 5582264"/>
                  <a:gd name="connsiteY20" fmla="*/ 3787669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15127 w 5546275"/>
                  <a:gd name="connsiteY0" fmla="*/ 0 h 5409292"/>
                  <a:gd name="connsiteX1" fmla="*/ 3577862 w 5546275"/>
                  <a:gd name="connsiteY1" fmla="*/ 224380 h 5409292"/>
                  <a:gd name="connsiteX2" fmla="*/ 4428557 w 5546275"/>
                  <a:gd name="connsiteY2" fmla="*/ 810954 h 5409292"/>
                  <a:gd name="connsiteX3" fmla="*/ 4808376 w 5546275"/>
                  <a:gd name="connsiteY3" fmla="*/ 1624620 h 5409292"/>
                  <a:gd name="connsiteX4" fmla="*/ 5240489 w 5546275"/>
                  <a:gd name="connsiteY4" fmla="*/ 1690452 h 5409292"/>
                  <a:gd name="connsiteX5" fmla="*/ 5309424 w 5546275"/>
                  <a:gd name="connsiteY5" fmla="*/ 2812577 h 5409292"/>
                  <a:gd name="connsiteX6" fmla="*/ 5546275 w 5546275"/>
                  <a:gd name="connsiteY6" fmla="*/ 3191064 h 5409292"/>
                  <a:gd name="connsiteX7" fmla="*/ 5310301 w 5546275"/>
                  <a:gd name="connsiteY7" fmla="*/ 3508154 h 5409292"/>
                  <a:gd name="connsiteX8" fmla="*/ 5312723 w 5546275"/>
                  <a:gd name="connsiteY8" fmla="*/ 3765832 h 5409292"/>
                  <a:gd name="connsiteX9" fmla="*/ 4852184 w 5546275"/>
                  <a:gd name="connsiteY9" fmla="*/ 3972728 h 5409292"/>
                  <a:gd name="connsiteX10" fmla="*/ 5065053 w 5546275"/>
                  <a:gd name="connsiteY10" fmla="*/ 4372630 h 5409292"/>
                  <a:gd name="connsiteX11" fmla="*/ 3838095 w 5546275"/>
                  <a:gd name="connsiteY11" fmla="*/ 4334942 h 5409292"/>
                  <a:gd name="connsiteX12" fmla="*/ 4287218 w 5546275"/>
                  <a:gd name="connsiteY12" fmla="*/ 5045671 h 5409292"/>
                  <a:gd name="connsiteX13" fmla="*/ 4254393 w 5546275"/>
                  <a:gd name="connsiteY13" fmla="*/ 5213696 h 5409292"/>
                  <a:gd name="connsiteX14" fmla="*/ 2965660 w 5546275"/>
                  <a:gd name="connsiteY14" fmla="*/ 5243722 h 5409292"/>
                  <a:gd name="connsiteX15" fmla="*/ 2042655 w 5546275"/>
                  <a:gd name="connsiteY15" fmla="*/ 5409292 h 5409292"/>
                  <a:gd name="connsiteX16" fmla="*/ 1077514 w 5546275"/>
                  <a:gd name="connsiteY16" fmla="*/ 4798638 h 5409292"/>
                  <a:gd name="connsiteX17" fmla="*/ 605744 w 5546275"/>
                  <a:gd name="connsiteY17" fmla="*/ 4568987 h 5409292"/>
                  <a:gd name="connsiteX18" fmla="*/ 1152134 w 5546275"/>
                  <a:gd name="connsiteY18" fmla="*/ 4247503 h 5409292"/>
                  <a:gd name="connsiteX19" fmla="*/ 237560 w 5546275"/>
                  <a:gd name="connsiteY19" fmla="*/ 4305271 h 5409292"/>
                  <a:gd name="connsiteX20" fmla="*/ 421915 w 5546275"/>
                  <a:gd name="connsiteY20" fmla="*/ 3787669 h 5409292"/>
                  <a:gd name="connsiteX21" fmla="*/ 0 w 5546275"/>
                  <a:gd name="connsiteY21" fmla="*/ 3196856 h 5409292"/>
                  <a:gd name="connsiteX22" fmla="*/ 981649 w 5546275"/>
                  <a:gd name="connsiteY22" fmla="*/ 3213186 h 5409292"/>
                  <a:gd name="connsiteX23" fmla="*/ 23004 w 5546275"/>
                  <a:gd name="connsiteY23" fmla="*/ 2534760 h 5409292"/>
                  <a:gd name="connsiteX24" fmla="*/ 1078087 w 5546275"/>
                  <a:gd name="connsiteY24" fmla="*/ 1679051 h 5409292"/>
                  <a:gd name="connsiteX25" fmla="*/ 133617 w 5546275"/>
                  <a:gd name="connsiteY25" fmla="*/ 1797341 h 5409292"/>
                  <a:gd name="connsiteX26" fmla="*/ 427356 w 5546275"/>
                  <a:gd name="connsiteY26" fmla="*/ 1111719 h 5409292"/>
                  <a:gd name="connsiteX27" fmla="*/ 1586333 w 5546275"/>
                  <a:gd name="connsiteY27" fmla="*/ 484735 h 5409292"/>
                  <a:gd name="connsiteX28" fmla="*/ 1145172 w 5546275"/>
                  <a:gd name="connsiteY28" fmla="*/ 344373 h 5409292"/>
                  <a:gd name="connsiteX29" fmla="*/ 2080404 w 5546275"/>
                  <a:gd name="connsiteY29" fmla="*/ 101277 h 5409292"/>
                  <a:gd name="connsiteX30" fmla="*/ 2147420 w 5546275"/>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51093 w 5574364"/>
                  <a:gd name="connsiteY23" fmla="*/ 25347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7939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73704 w 5574364"/>
                  <a:gd name="connsiteY13" fmla="*/ 5181218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40294 w 5574364"/>
                  <a:gd name="connsiteY25" fmla="*/ 2069636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65903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77102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80728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093037 w 5574364"/>
                  <a:gd name="connsiteY29" fmla="*/ 196595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63717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55695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74364" h="5409292">
                    <a:moveTo>
                      <a:pt x="2843216" y="0"/>
                    </a:moveTo>
                    <a:lnTo>
                      <a:pt x="3605951" y="224380"/>
                    </a:lnTo>
                    <a:lnTo>
                      <a:pt x="4456646" y="810954"/>
                    </a:lnTo>
                    <a:lnTo>
                      <a:pt x="4836465" y="1624620"/>
                    </a:lnTo>
                    <a:lnTo>
                      <a:pt x="5268578" y="1690452"/>
                    </a:lnTo>
                    <a:lnTo>
                      <a:pt x="5337513" y="2812577"/>
                    </a:lnTo>
                    <a:lnTo>
                      <a:pt x="5574364" y="3191064"/>
                    </a:lnTo>
                    <a:lnTo>
                      <a:pt x="5338390" y="3508154"/>
                    </a:lnTo>
                    <a:cubicBezTo>
                      <a:pt x="5339197" y="3594047"/>
                      <a:pt x="5340005" y="3679939"/>
                      <a:pt x="5340812" y="3765832"/>
                    </a:cubicBezTo>
                    <a:lnTo>
                      <a:pt x="4880273" y="3972728"/>
                    </a:lnTo>
                    <a:lnTo>
                      <a:pt x="5093142" y="4373508"/>
                    </a:lnTo>
                    <a:lnTo>
                      <a:pt x="3866184" y="4335820"/>
                    </a:lnTo>
                    <a:lnTo>
                      <a:pt x="4455695" y="4989515"/>
                    </a:lnTo>
                    <a:lnTo>
                      <a:pt x="2993749" y="5243722"/>
                    </a:lnTo>
                    <a:lnTo>
                      <a:pt x="2070744" y="5409292"/>
                    </a:lnTo>
                    <a:lnTo>
                      <a:pt x="1105603" y="4798638"/>
                    </a:lnTo>
                    <a:lnTo>
                      <a:pt x="633833" y="4568987"/>
                    </a:lnTo>
                    <a:lnTo>
                      <a:pt x="1180223" y="4247503"/>
                    </a:lnTo>
                    <a:lnTo>
                      <a:pt x="265649" y="4305271"/>
                    </a:lnTo>
                    <a:lnTo>
                      <a:pt x="450004" y="3787669"/>
                    </a:lnTo>
                    <a:lnTo>
                      <a:pt x="0" y="3192467"/>
                    </a:lnTo>
                    <a:lnTo>
                      <a:pt x="1014127" y="3221963"/>
                    </a:lnTo>
                    <a:lnTo>
                      <a:pt x="179589" y="2566459"/>
                    </a:lnTo>
                    <a:lnTo>
                      <a:pt x="1106176" y="1679051"/>
                    </a:lnTo>
                    <a:lnTo>
                      <a:pt x="32829" y="2069637"/>
                    </a:lnTo>
                    <a:lnTo>
                      <a:pt x="456422" y="1111719"/>
                    </a:lnTo>
                    <a:lnTo>
                      <a:pt x="1614422" y="484735"/>
                    </a:lnTo>
                    <a:lnTo>
                      <a:pt x="1176996" y="340640"/>
                    </a:lnTo>
                    <a:lnTo>
                      <a:pt x="2093037" y="196595"/>
                    </a:lnTo>
                    <a:lnTo>
                      <a:pt x="2175509" y="1274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81C44CDB-38DF-45FA-A86F-FBE1A5BA4D0E}"/>
                  </a:ext>
                </a:extLst>
              </p:cNvPr>
              <p:cNvSpPr/>
              <p:nvPr/>
            </p:nvSpPr>
            <p:spPr bwMode="auto">
              <a:xfrm>
                <a:off x="6834001" y="842693"/>
                <a:ext cx="1637830" cy="1480344"/>
              </a:xfrm>
              <a:custGeom>
                <a:avLst/>
                <a:gdLst>
                  <a:gd name="connsiteX0" fmla="*/ 1629697 w 1629697"/>
                  <a:gd name="connsiteY0" fmla="*/ 0 h 1541206"/>
                  <a:gd name="connsiteX1" fmla="*/ 1150374 w 1629697"/>
                  <a:gd name="connsiteY1" fmla="*/ 353961 h 1541206"/>
                  <a:gd name="connsiteX2" fmla="*/ 648929 w 1629697"/>
                  <a:gd name="connsiteY2" fmla="*/ 1541206 h 1541206"/>
                  <a:gd name="connsiteX3" fmla="*/ 0 w 1629697"/>
                  <a:gd name="connsiteY3" fmla="*/ 980767 h 1541206"/>
                  <a:gd name="connsiteX0" fmla="*/ 1651132 w 1651132"/>
                  <a:gd name="connsiteY0" fmla="*/ 0 h 1572166"/>
                  <a:gd name="connsiteX1" fmla="*/ 1150374 w 1651132"/>
                  <a:gd name="connsiteY1" fmla="*/ 384921 h 1572166"/>
                  <a:gd name="connsiteX2" fmla="*/ 648929 w 1651132"/>
                  <a:gd name="connsiteY2" fmla="*/ 1572166 h 1572166"/>
                  <a:gd name="connsiteX3" fmla="*/ 0 w 1651132"/>
                  <a:gd name="connsiteY3" fmla="*/ 1011727 h 1572166"/>
                  <a:gd name="connsiteX0" fmla="*/ 1651132 w 1651132"/>
                  <a:gd name="connsiteY0" fmla="*/ 0 h 1575677"/>
                  <a:gd name="connsiteX1" fmla="*/ 1150374 w 1651132"/>
                  <a:gd name="connsiteY1" fmla="*/ 388432 h 1575677"/>
                  <a:gd name="connsiteX2" fmla="*/ 648929 w 1651132"/>
                  <a:gd name="connsiteY2" fmla="*/ 1575677 h 1575677"/>
                  <a:gd name="connsiteX3" fmla="*/ 0 w 1651132"/>
                  <a:gd name="connsiteY3" fmla="*/ 1015238 h 1575677"/>
                  <a:gd name="connsiteX0" fmla="*/ 1651132 w 1651132"/>
                  <a:gd name="connsiteY0" fmla="*/ 0 h 1575677"/>
                  <a:gd name="connsiteX1" fmla="*/ 1161785 w 1651132"/>
                  <a:gd name="connsiteY1" fmla="*/ 409498 h 1575677"/>
                  <a:gd name="connsiteX2" fmla="*/ 648929 w 1651132"/>
                  <a:gd name="connsiteY2" fmla="*/ 1575677 h 1575677"/>
                  <a:gd name="connsiteX3" fmla="*/ 0 w 1651132"/>
                  <a:gd name="connsiteY3" fmla="*/ 1015238 h 1575677"/>
                  <a:gd name="connsiteX0" fmla="*/ 1651132 w 1651132"/>
                  <a:gd name="connsiteY0" fmla="*/ 0 h 1575677"/>
                  <a:gd name="connsiteX1" fmla="*/ 1156519 w 1651132"/>
                  <a:gd name="connsiteY1" fmla="*/ 383165 h 1575677"/>
                  <a:gd name="connsiteX2" fmla="*/ 648929 w 1651132"/>
                  <a:gd name="connsiteY2" fmla="*/ 1575677 h 1575677"/>
                  <a:gd name="connsiteX3" fmla="*/ 0 w 1651132"/>
                  <a:gd name="connsiteY3" fmla="*/ 1015238 h 1575677"/>
                  <a:gd name="connsiteX0" fmla="*/ 1649377 w 1649377"/>
                  <a:gd name="connsiteY0" fmla="*/ 0 h 1575677"/>
                  <a:gd name="connsiteX1" fmla="*/ 1154764 w 1649377"/>
                  <a:gd name="connsiteY1" fmla="*/ 383165 h 1575677"/>
                  <a:gd name="connsiteX2" fmla="*/ 647174 w 1649377"/>
                  <a:gd name="connsiteY2" fmla="*/ 1575677 h 1575677"/>
                  <a:gd name="connsiteX3" fmla="*/ 0 w 1649377"/>
                  <a:gd name="connsiteY3" fmla="*/ 1009094 h 1575677"/>
                  <a:gd name="connsiteX0" fmla="*/ 1647423 w 1647423"/>
                  <a:gd name="connsiteY0" fmla="*/ 0 h 1575677"/>
                  <a:gd name="connsiteX1" fmla="*/ 1152810 w 1647423"/>
                  <a:gd name="connsiteY1" fmla="*/ 383165 h 1575677"/>
                  <a:gd name="connsiteX2" fmla="*/ 645220 w 1647423"/>
                  <a:gd name="connsiteY2" fmla="*/ 1575677 h 1575677"/>
                  <a:gd name="connsiteX3" fmla="*/ 0 w 1647423"/>
                  <a:gd name="connsiteY3" fmla="*/ 1017887 h 1575677"/>
                  <a:gd name="connsiteX0" fmla="*/ 1651331 w 1651331"/>
                  <a:gd name="connsiteY0" fmla="*/ 0 h 1575677"/>
                  <a:gd name="connsiteX1" fmla="*/ 1156718 w 1651331"/>
                  <a:gd name="connsiteY1" fmla="*/ 383165 h 1575677"/>
                  <a:gd name="connsiteX2" fmla="*/ 649128 w 1651331"/>
                  <a:gd name="connsiteY2" fmla="*/ 1575677 h 1575677"/>
                  <a:gd name="connsiteX3" fmla="*/ 0 w 1651331"/>
                  <a:gd name="connsiteY3" fmla="*/ 1009094 h 1575677"/>
                  <a:gd name="connsiteX0" fmla="*/ 1651331 w 1651331"/>
                  <a:gd name="connsiteY0" fmla="*/ 0 h 1575677"/>
                  <a:gd name="connsiteX1" fmla="*/ 1157695 w 1651331"/>
                  <a:gd name="connsiteY1" fmla="*/ 381211 h 1575677"/>
                  <a:gd name="connsiteX2" fmla="*/ 649128 w 1651331"/>
                  <a:gd name="connsiteY2" fmla="*/ 1575677 h 1575677"/>
                  <a:gd name="connsiteX3" fmla="*/ 0 w 1651331"/>
                  <a:gd name="connsiteY3" fmla="*/ 1009094 h 1575677"/>
                  <a:gd name="connsiteX0" fmla="*/ 1633298 w 1633298"/>
                  <a:gd name="connsiteY0" fmla="*/ 0 h 1482936"/>
                  <a:gd name="connsiteX1" fmla="*/ 1157695 w 1633298"/>
                  <a:gd name="connsiteY1" fmla="*/ 288470 h 1482936"/>
                  <a:gd name="connsiteX2" fmla="*/ 649128 w 1633298"/>
                  <a:gd name="connsiteY2" fmla="*/ 1482936 h 1482936"/>
                  <a:gd name="connsiteX3" fmla="*/ 0 w 1633298"/>
                  <a:gd name="connsiteY3" fmla="*/ 916353 h 1482936"/>
                  <a:gd name="connsiteX0" fmla="*/ 1633298 w 1633298"/>
                  <a:gd name="connsiteY0" fmla="*/ 0 h 1475791"/>
                  <a:gd name="connsiteX1" fmla="*/ 1157695 w 1633298"/>
                  <a:gd name="connsiteY1" fmla="*/ 281325 h 1475791"/>
                  <a:gd name="connsiteX2" fmla="*/ 649128 w 1633298"/>
                  <a:gd name="connsiteY2" fmla="*/ 1475791 h 1475791"/>
                  <a:gd name="connsiteX3" fmla="*/ 0 w 1633298"/>
                  <a:gd name="connsiteY3" fmla="*/ 909208 h 1475791"/>
                  <a:gd name="connsiteX0" fmla="*/ 1633298 w 1633298"/>
                  <a:gd name="connsiteY0" fmla="*/ 0 h 1478172"/>
                  <a:gd name="connsiteX1" fmla="*/ 1157695 w 1633298"/>
                  <a:gd name="connsiteY1" fmla="*/ 283706 h 1478172"/>
                  <a:gd name="connsiteX2" fmla="*/ 649128 w 1633298"/>
                  <a:gd name="connsiteY2" fmla="*/ 1478172 h 1478172"/>
                  <a:gd name="connsiteX3" fmla="*/ 0 w 1633298"/>
                  <a:gd name="connsiteY3" fmla="*/ 911589 h 1478172"/>
                  <a:gd name="connsiteX0" fmla="*/ 1638062 w 1638062"/>
                  <a:gd name="connsiteY0" fmla="*/ 0 h 1478172"/>
                  <a:gd name="connsiteX1" fmla="*/ 1157695 w 1638062"/>
                  <a:gd name="connsiteY1" fmla="*/ 283706 h 1478172"/>
                  <a:gd name="connsiteX2" fmla="*/ 649128 w 1638062"/>
                  <a:gd name="connsiteY2" fmla="*/ 1478172 h 1478172"/>
                  <a:gd name="connsiteX3" fmla="*/ 0 w 1638062"/>
                  <a:gd name="connsiteY3" fmla="*/ 911589 h 1478172"/>
                  <a:gd name="connsiteX0" fmla="*/ 1638062 w 1638062"/>
                  <a:gd name="connsiteY0" fmla="*/ 0 h 1480554"/>
                  <a:gd name="connsiteX1" fmla="*/ 1157695 w 1638062"/>
                  <a:gd name="connsiteY1" fmla="*/ 286088 h 1480554"/>
                  <a:gd name="connsiteX2" fmla="*/ 649128 w 1638062"/>
                  <a:gd name="connsiteY2" fmla="*/ 1480554 h 1480554"/>
                  <a:gd name="connsiteX3" fmla="*/ 0 w 1638062"/>
                  <a:gd name="connsiteY3" fmla="*/ 913971 h 1480554"/>
                </a:gdLst>
                <a:ahLst/>
                <a:cxnLst>
                  <a:cxn ang="0">
                    <a:pos x="connsiteX0" y="connsiteY0"/>
                  </a:cxn>
                  <a:cxn ang="0">
                    <a:pos x="connsiteX1" y="connsiteY1"/>
                  </a:cxn>
                  <a:cxn ang="0">
                    <a:pos x="connsiteX2" y="connsiteY2"/>
                  </a:cxn>
                  <a:cxn ang="0">
                    <a:pos x="connsiteX3" y="connsiteY3"/>
                  </a:cxn>
                </a:cxnLst>
                <a:rect l="l" t="t" r="r" b="b"/>
                <a:pathLst>
                  <a:path w="1638062" h="1480554">
                    <a:moveTo>
                      <a:pt x="1638062" y="0"/>
                    </a:moveTo>
                    <a:lnTo>
                      <a:pt x="1157695" y="286088"/>
                    </a:lnTo>
                    <a:lnTo>
                      <a:pt x="649128" y="1480554"/>
                    </a:lnTo>
                    <a:lnTo>
                      <a:pt x="0" y="913971"/>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1EF26F23-1ACF-42EE-8215-578A553DB104}"/>
                  </a:ext>
                </a:extLst>
              </p:cNvPr>
              <p:cNvSpPr/>
              <p:nvPr/>
            </p:nvSpPr>
            <p:spPr bwMode="auto">
              <a:xfrm>
                <a:off x="6826825" y="2322946"/>
                <a:ext cx="1621567" cy="3730558"/>
              </a:xfrm>
              <a:custGeom>
                <a:avLst/>
                <a:gdLst>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96961 w 1637071"/>
                  <a:gd name="connsiteY5" fmla="*/ 2809567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5550 w 1637071"/>
                  <a:gd name="connsiteY5" fmla="*/ 2797278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2917 w 1637071"/>
                  <a:gd name="connsiteY5" fmla="*/ 2796400 h 3775587"/>
                  <a:gd name="connsiteX6" fmla="*/ 1629697 w 1637071"/>
                  <a:gd name="connsiteY6" fmla="*/ 3775587 h 3775587"/>
                  <a:gd name="connsiteX7" fmla="*/ 1637071 w 1637071"/>
                  <a:gd name="connsiteY7" fmla="*/ 3775587 h 3775587"/>
                  <a:gd name="connsiteX0" fmla="*/ 671051 w 1629697"/>
                  <a:gd name="connsiteY0" fmla="*/ 0 h 3775587"/>
                  <a:gd name="connsiteX1" fmla="*/ 582561 w 1629697"/>
                  <a:gd name="connsiteY1" fmla="*/ 1585451 h 3775587"/>
                  <a:gd name="connsiteX2" fmla="*/ 0 w 1629697"/>
                  <a:gd name="connsiteY2" fmla="*/ 2123767 h 3775587"/>
                  <a:gd name="connsiteX3" fmla="*/ 730045 w 1629697"/>
                  <a:gd name="connsiteY3" fmla="*/ 2580967 h 3775587"/>
                  <a:gd name="connsiteX4" fmla="*/ 685800 w 1629697"/>
                  <a:gd name="connsiteY4" fmla="*/ 3163529 h 3775587"/>
                  <a:gd name="connsiteX5" fmla="*/ 1482917 w 1629697"/>
                  <a:gd name="connsiteY5" fmla="*/ 2796400 h 3775587"/>
                  <a:gd name="connsiteX6" fmla="*/ 1629697 w 1629697"/>
                  <a:gd name="connsiteY6" fmla="*/ 3775587 h 3775587"/>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85800 w 1621797"/>
                  <a:gd name="connsiteY4" fmla="*/ 3163529 h 3745743"/>
                  <a:gd name="connsiteX5" fmla="*/ 1482917 w 1621797"/>
                  <a:gd name="connsiteY5" fmla="*/ 2796400 h 3745743"/>
                  <a:gd name="connsiteX6" fmla="*/ 1621797 w 1621797"/>
                  <a:gd name="connsiteY6" fmla="*/ 3745743 h 3745743"/>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58589 w 1621797"/>
                  <a:gd name="connsiteY4" fmla="*/ 3136318 h 3745743"/>
                  <a:gd name="connsiteX5" fmla="*/ 1482917 w 1621797"/>
                  <a:gd name="connsiteY5" fmla="*/ 2796400 h 3745743"/>
                  <a:gd name="connsiteX6" fmla="*/ 1621797 w 1621797"/>
                  <a:gd name="connsiteY6" fmla="*/ 3745743 h 3745743"/>
                  <a:gd name="connsiteX0" fmla="*/ 656396 w 1621797"/>
                  <a:gd name="connsiteY0" fmla="*/ 0 h 3731088"/>
                  <a:gd name="connsiteX1" fmla="*/ 582561 w 1621797"/>
                  <a:gd name="connsiteY1" fmla="*/ 1570796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 name="connsiteX0" fmla="*/ 656396 w 1621797"/>
                  <a:gd name="connsiteY0" fmla="*/ 0 h 3731088"/>
                  <a:gd name="connsiteX1" fmla="*/ 562373 w 1621797"/>
                  <a:gd name="connsiteY1" fmla="*/ 1541830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797" h="3731088">
                    <a:moveTo>
                      <a:pt x="656396" y="0"/>
                    </a:moveTo>
                    <a:lnTo>
                      <a:pt x="562373" y="1541830"/>
                    </a:lnTo>
                    <a:lnTo>
                      <a:pt x="0" y="2109112"/>
                    </a:lnTo>
                    <a:lnTo>
                      <a:pt x="730045" y="2566312"/>
                    </a:lnTo>
                    <a:lnTo>
                      <a:pt x="658589" y="3121663"/>
                    </a:lnTo>
                    <a:lnTo>
                      <a:pt x="1482917" y="2781745"/>
                    </a:lnTo>
                    <a:lnTo>
                      <a:pt x="1621797" y="3731088"/>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C7BF96DD-F8AC-461C-9997-66D5E09CC6EB}"/>
                  </a:ext>
                </a:extLst>
              </p:cNvPr>
              <p:cNvSpPr/>
              <p:nvPr/>
            </p:nvSpPr>
            <p:spPr bwMode="auto">
              <a:xfrm>
                <a:off x="7486726" y="5444334"/>
                <a:ext cx="122179" cy="454334"/>
              </a:xfrm>
              <a:custGeom>
                <a:avLst/>
                <a:gdLst>
                  <a:gd name="connsiteX0" fmla="*/ 95864 w 95864"/>
                  <a:gd name="connsiteY0" fmla="*/ 508820 h 508820"/>
                  <a:gd name="connsiteX1" fmla="*/ 0 w 95864"/>
                  <a:gd name="connsiteY1" fmla="*/ 0 h 508820"/>
                  <a:gd name="connsiteX0" fmla="*/ 114297 w 114297"/>
                  <a:gd name="connsiteY0" fmla="*/ 484242 h 484242"/>
                  <a:gd name="connsiteX1" fmla="*/ 0 w 114297"/>
                  <a:gd name="connsiteY1" fmla="*/ 0 h 484242"/>
                  <a:gd name="connsiteX0" fmla="*/ 121319 w 121319"/>
                  <a:gd name="connsiteY0" fmla="*/ 454398 h 454398"/>
                  <a:gd name="connsiteX1" fmla="*/ 0 w 121319"/>
                  <a:gd name="connsiteY1" fmla="*/ 0 h 454398"/>
                  <a:gd name="connsiteX0" fmla="*/ 122197 w 122197"/>
                  <a:gd name="connsiteY0" fmla="*/ 454398 h 454398"/>
                  <a:gd name="connsiteX1" fmla="*/ 0 w 122197"/>
                  <a:gd name="connsiteY1" fmla="*/ 0 h 454398"/>
                </a:gdLst>
                <a:ahLst/>
                <a:cxnLst>
                  <a:cxn ang="0">
                    <a:pos x="connsiteX0" y="connsiteY0"/>
                  </a:cxn>
                  <a:cxn ang="0">
                    <a:pos x="connsiteX1" y="connsiteY1"/>
                  </a:cxn>
                </a:cxnLst>
                <a:rect l="l" t="t" r="r" b="b"/>
                <a:pathLst>
                  <a:path w="122197" h="454398">
                    <a:moveTo>
                      <a:pt x="122197" y="454398"/>
                    </a:moveTo>
                    <a:cubicBezTo>
                      <a:pt x="90242" y="284791"/>
                      <a:pt x="31955" y="169607"/>
                      <a:pt x="0" y="0"/>
                    </a:cubicBez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BBD85507-F7A5-471C-8954-C202759E3D11}"/>
                  </a:ext>
                </a:extLst>
              </p:cNvPr>
              <p:cNvSpPr/>
              <p:nvPr/>
            </p:nvSpPr>
            <p:spPr bwMode="auto">
              <a:xfrm>
                <a:off x="7482501" y="1453686"/>
                <a:ext cx="3826739" cy="868724"/>
              </a:xfrm>
              <a:custGeom>
                <a:avLst/>
                <a:gdLst>
                  <a:gd name="connsiteX0" fmla="*/ 0 w 3819832"/>
                  <a:gd name="connsiteY0" fmla="*/ 848032 h 848032"/>
                  <a:gd name="connsiteX1" fmla="*/ 2485103 w 3819832"/>
                  <a:gd name="connsiteY1" fmla="*/ 0 h 848032"/>
                  <a:gd name="connsiteX2" fmla="*/ 3362632 w 3819832"/>
                  <a:gd name="connsiteY2" fmla="*/ 0 h 848032"/>
                  <a:gd name="connsiteX3" fmla="*/ 3819832 w 3819832"/>
                  <a:gd name="connsiteY3" fmla="*/ 73742 h 848032"/>
                  <a:gd name="connsiteX0" fmla="*/ 0 w 3819832"/>
                  <a:gd name="connsiteY0" fmla="*/ 848032 h 848032"/>
                  <a:gd name="connsiteX1" fmla="*/ 2477959 w 3819832"/>
                  <a:gd name="connsiteY1" fmla="*/ 14289 h 848032"/>
                  <a:gd name="connsiteX2" fmla="*/ 3362632 w 3819832"/>
                  <a:gd name="connsiteY2" fmla="*/ 0 h 848032"/>
                  <a:gd name="connsiteX3" fmla="*/ 3819832 w 3819832"/>
                  <a:gd name="connsiteY3" fmla="*/ 73742 h 848032"/>
                  <a:gd name="connsiteX0" fmla="*/ 0 w 3819832"/>
                  <a:gd name="connsiteY0" fmla="*/ 848032 h 848032"/>
                  <a:gd name="connsiteX1" fmla="*/ 2482722 w 3819832"/>
                  <a:gd name="connsiteY1" fmla="*/ 19052 h 848032"/>
                  <a:gd name="connsiteX2" fmla="*/ 3362632 w 3819832"/>
                  <a:gd name="connsiteY2" fmla="*/ 0 h 848032"/>
                  <a:gd name="connsiteX3" fmla="*/ 3819832 w 3819832"/>
                  <a:gd name="connsiteY3" fmla="*/ 73742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6124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4369 h 848032"/>
                  <a:gd name="connsiteX0" fmla="*/ 0 w 3834121"/>
                  <a:gd name="connsiteY0" fmla="*/ 845399 h 845399"/>
                  <a:gd name="connsiteX1" fmla="*/ 2482722 w 3834121"/>
                  <a:gd name="connsiteY1" fmla="*/ 16419 h 845399"/>
                  <a:gd name="connsiteX2" fmla="*/ 3356488 w 3834121"/>
                  <a:gd name="connsiteY2" fmla="*/ 0 h 845399"/>
                  <a:gd name="connsiteX3" fmla="*/ 3834121 w 3834121"/>
                  <a:gd name="connsiteY3" fmla="*/ 71736 h 845399"/>
                  <a:gd name="connsiteX0" fmla="*/ 0 w 3827282"/>
                  <a:gd name="connsiteY0" fmla="*/ 866893 h 866893"/>
                  <a:gd name="connsiteX1" fmla="*/ 2475883 w 3827282"/>
                  <a:gd name="connsiteY1" fmla="*/ 16419 h 866893"/>
                  <a:gd name="connsiteX2" fmla="*/ 3349649 w 3827282"/>
                  <a:gd name="connsiteY2" fmla="*/ 0 h 866893"/>
                  <a:gd name="connsiteX3" fmla="*/ 3827282 w 3827282"/>
                  <a:gd name="connsiteY3" fmla="*/ 71736 h 866893"/>
                  <a:gd name="connsiteX0" fmla="*/ 0 w 3827282"/>
                  <a:gd name="connsiteY0" fmla="*/ 868847 h 868847"/>
                  <a:gd name="connsiteX1" fmla="*/ 2475883 w 3827282"/>
                  <a:gd name="connsiteY1" fmla="*/ 18373 h 868847"/>
                  <a:gd name="connsiteX2" fmla="*/ 3349649 w 3827282"/>
                  <a:gd name="connsiteY2" fmla="*/ 0 h 868847"/>
                  <a:gd name="connsiteX3" fmla="*/ 3827282 w 3827282"/>
                  <a:gd name="connsiteY3" fmla="*/ 73690 h 868847"/>
                </a:gdLst>
                <a:ahLst/>
                <a:cxnLst>
                  <a:cxn ang="0">
                    <a:pos x="connsiteX0" y="connsiteY0"/>
                  </a:cxn>
                  <a:cxn ang="0">
                    <a:pos x="connsiteX1" y="connsiteY1"/>
                  </a:cxn>
                  <a:cxn ang="0">
                    <a:pos x="connsiteX2" y="connsiteY2"/>
                  </a:cxn>
                  <a:cxn ang="0">
                    <a:pos x="connsiteX3" y="connsiteY3"/>
                  </a:cxn>
                </a:cxnLst>
                <a:rect l="l" t="t" r="r" b="b"/>
                <a:pathLst>
                  <a:path w="3827282" h="868847">
                    <a:moveTo>
                      <a:pt x="0" y="868847"/>
                    </a:moveTo>
                    <a:lnTo>
                      <a:pt x="2475883" y="18373"/>
                    </a:lnTo>
                    <a:lnTo>
                      <a:pt x="3349649" y="0"/>
                    </a:lnTo>
                    <a:lnTo>
                      <a:pt x="3827282" y="7369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Freeform: Shape 126">
                <a:extLst>
                  <a:ext uri="{FF2B5EF4-FFF2-40B4-BE49-F238E27FC236}">
                    <a16:creationId xmlns:a16="http://schemas.microsoft.com/office/drawing/2014/main" id="{422EFBA3-3568-4DEB-BDC7-737CBFFCD8CA}"/>
                  </a:ext>
                </a:extLst>
              </p:cNvPr>
              <p:cNvSpPr/>
              <p:nvPr/>
            </p:nvSpPr>
            <p:spPr bwMode="auto">
              <a:xfrm>
                <a:off x="8308829" y="1474167"/>
                <a:ext cx="3406896" cy="4784905"/>
              </a:xfrm>
              <a:custGeom>
                <a:avLst/>
                <a:gdLst>
                  <a:gd name="connsiteX0" fmla="*/ 1651819 w 3399503"/>
                  <a:gd name="connsiteY0" fmla="*/ 0 h 4431891"/>
                  <a:gd name="connsiteX1" fmla="*/ 1541206 w 3399503"/>
                  <a:gd name="connsiteY1" fmla="*/ 1165123 h 4431891"/>
                  <a:gd name="connsiteX2" fmla="*/ 2912806 w 3399503"/>
                  <a:gd name="connsiteY2" fmla="*/ 811162 h 4431891"/>
                  <a:gd name="connsiteX3" fmla="*/ 2676832 w 3399503"/>
                  <a:gd name="connsiteY3" fmla="*/ 2396613 h 4431891"/>
                  <a:gd name="connsiteX4" fmla="*/ 3399503 w 3399503"/>
                  <a:gd name="connsiteY4" fmla="*/ 1998407 h 4431891"/>
                  <a:gd name="connsiteX5" fmla="*/ 3399503 w 3399503"/>
                  <a:gd name="connsiteY5" fmla="*/ 2713704 h 4431891"/>
                  <a:gd name="connsiteX6" fmla="*/ 2676832 w 3399503"/>
                  <a:gd name="connsiteY6" fmla="*/ 2381865 h 4431891"/>
                  <a:gd name="connsiteX7" fmla="*/ 2949677 w 3399503"/>
                  <a:gd name="connsiteY7" fmla="*/ 3156155 h 4431891"/>
                  <a:gd name="connsiteX8" fmla="*/ 1932038 w 3399503"/>
                  <a:gd name="connsiteY8" fmla="*/ 3510116 h 4431891"/>
                  <a:gd name="connsiteX9" fmla="*/ 1054509 w 3399503"/>
                  <a:gd name="connsiteY9" fmla="*/ 4431891 h 4431891"/>
                  <a:gd name="connsiteX10" fmla="*/ 0 w 3399503"/>
                  <a:gd name="connsiteY10" fmla="*/ 3642852 h 4431891"/>
                  <a:gd name="connsiteX11" fmla="*/ 825909 w 3399503"/>
                  <a:gd name="connsiteY11" fmla="*/ 3687097 h 4431891"/>
                  <a:gd name="connsiteX12" fmla="*/ 1069258 w 3399503"/>
                  <a:gd name="connsiteY12" fmla="*/ 4431891 h 4431891"/>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25909 w 3399503"/>
                  <a:gd name="connsiteY11" fmla="*/ 3687097 h 4454014"/>
                  <a:gd name="connsiteX12" fmla="*/ 1061883 w 3399503"/>
                  <a:gd name="connsiteY12" fmla="*/ 4454014 h 4454014"/>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70154 w 3399503"/>
                  <a:gd name="connsiteY11" fmla="*/ 3701845 h 4454014"/>
                  <a:gd name="connsiteX12" fmla="*/ 1061883 w 3399503"/>
                  <a:gd name="connsiteY12" fmla="*/ 4454014 h 4454014"/>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253612 w 3399503"/>
                  <a:gd name="connsiteY12"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91380 w 3399503"/>
                  <a:gd name="connsiteY12" fmla="*/ 4321277 h 4793227"/>
                  <a:gd name="connsiteX13" fmla="*/ 1253612 w 3399503"/>
                  <a:gd name="connsiteY13"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54510 w 3399503"/>
                  <a:gd name="connsiteY12" fmla="*/ 4417142 h 4793227"/>
                  <a:gd name="connsiteX13" fmla="*/ 1253612 w 3399503"/>
                  <a:gd name="connsiteY13" fmla="*/ 4793227 h 4793227"/>
                  <a:gd name="connsiteX0" fmla="*/ 1647057 w 3399503"/>
                  <a:gd name="connsiteY0" fmla="*/ 0 h 4783701"/>
                  <a:gd name="connsiteX1" fmla="*/ 1541206 w 3399503"/>
                  <a:gd name="connsiteY1" fmla="*/ 1155597 h 4783701"/>
                  <a:gd name="connsiteX2" fmla="*/ 2912806 w 3399503"/>
                  <a:gd name="connsiteY2" fmla="*/ 801636 h 4783701"/>
                  <a:gd name="connsiteX3" fmla="*/ 2676832 w 3399503"/>
                  <a:gd name="connsiteY3" fmla="*/ 2387087 h 4783701"/>
                  <a:gd name="connsiteX4" fmla="*/ 3399503 w 3399503"/>
                  <a:gd name="connsiteY4" fmla="*/ 1988881 h 4783701"/>
                  <a:gd name="connsiteX5" fmla="*/ 3399503 w 3399503"/>
                  <a:gd name="connsiteY5" fmla="*/ 2704178 h 4783701"/>
                  <a:gd name="connsiteX6" fmla="*/ 2676832 w 3399503"/>
                  <a:gd name="connsiteY6" fmla="*/ 2372339 h 4783701"/>
                  <a:gd name="connsiteX7" fmla="*/ 2949677 w 3399503"/>
                  <a:gd name="connsiteY7" fmla="*/ 3146629 h 4783701"/>
                  <a:gd name="connsiteX8" fmla="*/ 1932038 w 3399503"/>
                  <a:gd name="connsiteY8" fmla="*/ 3500590 h 4783701"/>
                  <a:gd name="connsiteX9" fmla="*/ 1054509 w 3399503"/>
                  <a:gd name="connsiteY9" fmla="*/ 4422365 h 4783701"/>
                  <a:gd name="connsiteX10" fmla="*/ 0 w 3399503"/>
                  <a:gd name="connsiteY10" fmla="*/ 3633326 h 4783701"/>
                  <a:gd name="connsiteX11" fmla="*/ 870154 w 3399503"/>
                  <a:gd name="connsiteY11" fmla="*/ 3692319 h 4783701"/>
                  <a:gd name="connsiteX12" fmla="*/ 1054510 w 3399503"/>
                  <a:gd name="connsiteY12" fmla="*/ 4407616 h 4783701"/>
                  <a:gd name="connsiteX13" fmla="*/ 1253612 w 3399503"/>
                  <a:gd name="connsiteY13" fmla="*/ 4783701 h 4783701"/>
                  <a:gd name="connsiteX0" fmla="*/ 1647058 w 3399503"/>
                  <a:gd name="connsiteY0" fmla="*/ 0 h 4774175"/>
                  <a:gd name="connsiteX1" fmla="*/ 1541206 w 3399503"/>
                  <a:gd name="connsiteY1" fmla="*/ 1146071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2642 w 3399503"/>
                  <a:gd name="connsiteY1" fmla="*/ 1115110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03280 w 3399503"/>
                  <a:gd name="connsiteY2" fmla="*/ 789729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406648"/>
                  <a:gd name="connsiteY0" fmla="*/ 0 h 4774175"/>
                  <a:gd name="connsiteX1" fmla="*/ 1567405 w 3406648"/>
                  <a:gd name="connsiteY1" fmla="*/ 1112728 h 4774175"/>
                  <a:gd name="connsiteX2" fmla="*/ 2903280 w 3406648"/>
                  <a:gd name="connsiteY2" fmla="*/ 789729 h 4774175"/>
                  <a:gd name="connsiteX3" fmla="*/ 2676832 w 3406648"/>
                  <a:gd name="connsiteY3" fmla="*/ 2377561 h 4774175"/>
                  <a:gd name="connsiteX4" fmla="*/ 3406648 w 3406648"/>
                  <a:gd name="connsiteY4" fmla="*/ 1981737 h 4774175"/>
                  <a:gd name="connsiteX5" fmla="*/ 3399503 w 3406648"/>
                  <a:gd name="connsiteY5" fmla="*/ 2694652 h 4774175"/>
                  <a:gd name="connsiteX6" fmla="*/ 2676832 w 3406648"/>
                  <a:gd name="connsiteY6" fmla="*/ 2362813 h 4774175"/>
                  <a:gd name="connsiteX7" fmla="*/ 2949677 w 3406648"/>
                  <a:gd name="connsiteY7" fmla="*/ 3137103 h 4774175"/>
                  <a:gd name="connsiteX8" fmla="*/ 1932038 w 3406648"/>
                  <a:gd name="connsiteY8" fmla="*/ 3491064 h 4774175"/>
                  <a:gd name="connsiteX9" fmla="*/ 1054509 w 3406648"/>
                  <a:gd name="connsiteY9" fmla="*/ 4412839 h 4774175"/>
                  <a:gd name="connsiteX10" fmla="*/ 0 w 3406648"/>
                  <a:gd name="connsiteY10" fmla="*/ 3623800 h 4774175"/>
                  <a:gd name="connsiteX11" fmla="*/ 870154 w 3406648"/>
                  <a:gd name="connsiteY11" fmla="*/ 3682793 h 4774175"/>
                  <a:gd name="connsiteX12" fmla="*/ 1054510 w 3406648"/>
                  <a:gd name="connsiteY12" fmla="*/ 4398090 h 4774175"/>
                  <a:gd name="connsiteX13" fmla="*/ 1253612 w 3406648"/>
                  <a:gd name="connsiteY13" fmla="*/ 4774175 h 4774175"/>
                  <a:gd name="connsiteX0" fmla="*/ 1647058 w 3404267"/>
                  <a:gd name="connsiteY0" fmla="*/ 0 h 4774175"/>
                  <a:gd name="connsiteX1" fmla="*/ 1567405 w 3404267"/>
                  <a:gd name="connsiteY1" fmla="*/ 1112728 h 4774175"/>
                  <a:gd name="connsiteX2" fmla="*/ 2903280 w 3404267"/>
                  <a:gd name="connsiteY2" fmla="*/ 789729 h 4774175"/>
                  <a:gd name="connsiteX3" fmla="*/ 2676832 w 3404267"/>
                  <a:gd name="connsiteY3" fmla="*/ 2377561 h 4774175"/>
                  <a:gd name="connsiteX4" fmla="*/ 3404267 w 3404267"/>
                  <a:gd name="connsiteY4" fmla="*/ 1976974 h 4774175"/>
                  <a:gd name="connsiteX5" fmla="*/ 3399503 w 3404267"/>
                  <a:gd name="connsiteY5" fmla="*/ 2694652 h 4774175"/>
                  <a:gd name="connsiteX6" fmla="*/ 2676832 w 3404267"/>
                  <a:gd name="connsiteY6" fmla="*/ 2362813 h 4774175"/>
                  <a:gd name="connsiteX7" fmla="*/ 2949677 w 3404267"/>
                  <a:gd name="connsiteY7" fmla="*/ 3137103 h 4774175"/>
                  <a:gd name="connsiteX8" fmla="*/ 1932038 w 3404267"/>
                  <a:gd name="connsiteY8" fmla="*/ 3491064 h 4774175"/>
                  <a:gd name="connsiteX9" fmla="*/ 1054509 w 3404267"/>
                  <a:gd name="connsiteY9" fmla="*/ 4412839 h 4774175"/>
                  <a:gd name="connsiteX10" fmla="*/ 0 w 3404267"/>
                  <a:gd name="connsiteY10" fmla="*/ 3623800 h 4774175"/>
                  <a:gd name="connsiteX11" fmla="*/ 870154 w 3404267"/>
                  <a:gd name="connsiteY11" fmla="*/ 3682793 h 4774175"/>
                  <a:gd name="connsiteX12" fmla="*/ 1054510 w 3404267"/>
                  <a:gd name="connsiteY12" fmla="*/ 4398090 h 4774175"/>
                  <a:gd name="connsiteX13" fmla="*/ 1253612 w 3404267"/>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3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95884 w 3404954"/>
                  <a:gd name="connsiteY6" fmla="*/ 2415208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83977 w 3404954"/>
                  <a:gd name="connsiteY6" fmla="*/ 237710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1594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4674 w 3404954"/>
                  <a:gd name="connsiteY6" fmla="*/ 237640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7753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92517 w 3404954"/>
                  <a:gd name="connsiteY6" fmla="*/ 238424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710172 w 3404954"/>
                  <a:gd name="connsiteY3" fmla="*/ 2379942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687754 w 3404954"/>
                  <a:gd name="connsiteY6" fmla="*/ 2384250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936 w 3404954"/>
                  <a:gd name="connsiteY0" fmla="*/ 0 h 4779441"/>
                  <a:gd name="connsiteX1" fmla="*/ 1567405 w 3404954"/>
                  <a:gd name="connsiteY1" fmla="*/ 1117994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94776 w 3404954"/>
                  <a:gd name="connsiteY6" fmla="*/ 23816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4883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89509 w 3404954"/>
                  <a:gd name="connsiteY6" fmla="*/ 2390394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91265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81491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5036 w 3407379"/>
                  <a:gd name="connsiteY2" fmla="*/ 796750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2409 w 3407379"/>
                  <a:gd name="connsiteY12" fmla="*/ 4413011 h 4779441"/>
                  <a:gd name="connsiteX13" fmla="*/ 1253612 w 3407379"/>
                  <a:gd name="connsiteY13" fmla="*/ 4779441 h 4779441"/>
                  <a:gd name="connsiteX0" fmla="*/ 1647936 w 3407379"/>
                  <a:gd name="connsiteY0" fmla="*/ 0 h 4787341"/>
                  <a:gd name="connsiteX1" fmla="*/ 1569161 w 3407379"/>
                  <a:gd name="connsiteY1" fmla="*/ 1114483 h 4787341"/>
                  <a:gd name="connsiteX2" fmla="*/ 2904159 w 3407379"/>
                  <a:gd name="connsiteY2" fmla="*/ 794995 h 4787341"/>
                  <a:gd name="connsiteX3" fmla="*/ 2691372 w 3407379"/>
                  <a:gd name="connsiteY3" fmla="*/ 2389720 h 4787341"/>
                  <a:gd name="connsiteX4" fmla="*/ 3404267 w 3407379"/>
                  <a:gd name="connsiteY4" fmla="*/ 1982240 h 4787341"/>
                  <a:gd name="connsiteX5" fmla="*/ 3406900 w 3407379"/>
                  <a:gd name="connsiteY5" fmla="*/ 2678858 h 4787341"/>
                  <a:gd name="connsiteX6" fmla="*/ 2691265 w 3407379"/>
                  <a:gd name="connsiteY6" fmla="*/ 2389516 h 4787341"/>
                  <a:gd name="connsiteX7" fmla="*/ 2949677 w 3407379"/>
                  <a:gd name="connsiteY7" fmla="*/ 3142370 h 4787341"/>
                  <a:gd name="connsiteX8" fmla="*/ 1932038 w 3407379"/>
                  <a:gd name="connsiteY8" fmla="*/ 3496330 h 4787341"/>
                  <a:gd name="connsiteX9" fmla="*/ 1062409 w 3407379"/>
                  <a:gd name="connsiteY9" fmla="*/ 4413716 h 4787341"/>
                  <a:gd name="connsiteX10" fmla="*/ 0 w 3407379"/>
                  <a:gd name="connsiteY10" fmla="*/ 3629066 h 4787341"/>
                  <a:gd name="connsiteX11" fmla="*/ 870154 w 3407379"/>
                  <a:gd name="connsiteY11" fmla="*/ 3688059 h 4787341"/>
                  <a:gd name="connsiteX12" fmla="*/ 1062409 w 3407379"/>
                  <a:gd name="connsiteY12" fmla="*/ 4413011 h 4787341"/>
                  <a:gd name="connsiteX13" fmla="*/ 1263267 w 3407379"/>
                  <a:gd name="connsiteY13" fmla="*/ 4787341 h 4787341"/>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2389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6863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 name="connsiteX0" fmla="*/ 1647936 w 3408213"/>
                  <a:gd name="connsiteY0" fmla="*/ 0 h 4785585"/>
                  <a:gd name="connsiteX1" fmla="*/ 1569161 w 3408213"/>
                  <a:gd name="connsiteY1" fmla="*/ 1114483 h 4785585"/>
                  <a:gd name="connsiteX2" fmla="*/ 2904159 w 3408213"/>
                  <a:gd name="connsiteY2" fmla="*/ 794995 h 4785585"/>
                  <a:gd name="connsiteX3" fmla="*/ 2691372 w 3408213"/>
                  <a:gd name="connsiteY3" fmla="*/ 2389720 h 4785585"/>
                  <a:gd name="connsiteX4" fmla="*/ 3404267 w 3408213"/>
                  <a:gd name="connsiteY4" fmla="*/ 1982240 h 4785585"/>
                  <a:gd name="connsiteX5" fmla="*/ 3407778 w 3408213"/>
                  <a:gd name="connsiteY5" fmla="*/ 2676225 h 4785585"/>
                  <a:gd name="connsiteX6" fmla="*/ 2691265 w 3408213"/>
                  <a:gd name="connsiteY6" fmla="*/ 2389516 h 4785585"/>
                  <a:gd name="connsiteX7" fmla="*/ 2949677 w 3408213"/>
                  <a:gd name="connsiteY7" fmla="*/ 3142370 h 4785585"/>
                  <a:gd name="connsiteX8" fmla="*/ 1934671 w 3408213"/>
                  <a:gd name="connsiteY8" fmla="*/ 3505107 h 4785585"/>
                  <a:gd name="connsiteX9" fmla="*/ 1062409 w 3408213"/>
                  <a:gd name="connsiteY9" fmla="*/ 4413716 h 4785585"/>
                  <a:gd name="connsiteX10" fmla="*/ 0 w 3408213"/>
                  <a:gd name="connsiteY10" fmla="*/ 3629066 h 4785585"/>
                  <a:gd name="connsiteX11" fmla="*/ 870154 w 3408213"/>
                  <a:gd name="connsiteY11" fmla="*/ 3689814 h 4785585"/>
                  <a:gd name="connsiteX12" fmla="*/ 1062409 w 3408213"/>
                  <a:gd name="connsiteY12" fmla="*/ 4413011 h 4785585"/>
                  <a:gd name="connsiteX13" fmla="*/ 1260633 w 3408213"/>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7103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379" h="4785585">
                    <a:moveTo>
                      <a:pt x="1647936" y="0"/>
                    </a:moveTo>
                    <a:lnTo>
                      <a:pt x="1569161" y="1114483"/>
                    </a:lnTo>
                    <a:lnTo>
                      <a:pt x="2904159" y="794995"/>
                    </a:lnTo>
                    <a:lnTo>
                      <a:pt x="2691372" y="2389720"/>
                    </a:lnTo>
                    <a:lnTo>
                      <a:pt x="3404267" y="1982240"/>
                    </a:lnTo>
                    <a:cubicBezTo>
                      <a:pt x="3401885" y="2219878"/>
                      <a:pt x="3409282" y="2439465"/>
                      <a:pt x="3406900" y="2677103"/>
                    </a:cubicBezTo>
                    <a:lnTo>
                      <a:pt x="2691265" y="2389516"/>
                    </a:lnTo>
                    <a:lnTo>
                      <a:pt x="2949677" y="3142370"/>
                    </a:lnTo>
                    <a:lnTo>
                      <a:pt x="1934671" y="3505107"/>
                    </a:lnTo>
                    <a:lnTo>
                      <a:pt x="1062409" y="4413716"/>
                    </a:lnTo>
                    <a:lnTo>
                      <a:pt x="0" y="3629066"/>
                    </a:lnTo>
                    <a:lnTo>
                      <a:pt x="870154" y="3689814"/>
                    </a:lnTo>
                    <a:lnTo>
                      <a:pt x="1062409" y="4413011"/>
                    </a:lnTo>
                    <a:lnTo>
                      <a:pt x="1260633" y="4785585"/>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8" name="Freeform: Shape 127">
                <a:extLst>
                  <a:ext uri="{FF2B5EF4-FFF2-40B4-BE49-F238E27FC236}">
                    <a16:creationId xmlns:a16="http://schemas.microsoft.com/office/drawing/2014/main" id="{7A7AF921-B914-4838-9735-205A674ECBDA}"/>
                  </a:ext>
                </a:extLst>
              </p:cNvPr>
              <p:cNvSpPr/>
              <p:nvPr/>
            </p:nvSpPr>
            <p:spPr bwMode="auto">
              <a:xfrm>
                <a:off x="8522649" y="1873543"/>
                <a:ext cx="1356660" cy="1275288"/>
              </a:xfrm>
              <a:custGeom>
                <a:avLst/>
                <a:gdLst>
                  <a:gd name="connsiteX0" fmla="*/ 272845 w 1356852"/>
                  <a:gd name="connsiteY0" fmla="*/ 0 h 1268362"/>
                  <a:gd name="connsiteX1" fmla="*/ 0 w 1356852"/>
                  <a:gd name="connsiteY1" fmla="*/ 1268362 h 1268362"/>
                  <a:gd name="connsiteX2" fmla="*/ 1356852 w 1356852"/>
                  <a:gd name="connsiteY2" fmla="*/ 707923 h 1268362"/>
                  <a:gd name="connsiteX3" fmla="*/ 272845 w 1356852"/>
                  <a:gd name="connsiteY3" fmla="*/ 0 h 1268362"/>
                  <a:gd name="connsiteX0" fmla="*/ 268784 w 1356852"/>
                  <a:gd name="connsiteY0" fmla="*/ 0 h 1275469"/>
                  <a:gd name="connsiteX1" fmla="*/ 0 w 1356852"/>
                  <a:gd name="connsiteY1" fmla="*/ 1275469 h 1275469"/>
                  <a:gd name="connsiteX2" fmla="*/ 1356852 w 1356852"/>
                  <a:gd name="connsiteY2" fmla="*/ 715030 h 1275469"/>
                  <a:gd name="connsiteX3" fmla="*/ 268784 w 1356852"/>
                  <a:gd name="connsiteY3" fmla="*/ 0 h 1275469"/>
                </a:gdLst>
                <a:ahLst/>
                <a:cxnLst>
                  <a:cxn ang="0">
                    <a:pos x="connsiteX0" y="connsiteY0"/>
                  </a:cxn>
                  <a:cxn ang="0">
                    <a:pos x="connsiteX1" y="connsiteY1"/>
                  </a:cxn>
                  <a:cxn ang="0">
                    <a:pos x="connsiteX2" y="connsiteY2"/>
                  </a:cxn>
                  <a:cxn ang="0">
                    <a:pos x="connsiteX3" y="connsiteY3"/>
                  </a:cxn>
                </a:cxnLst>
                <a:rect l="l" t="t" r="r" b="b"/>
                <a:pathLst>
                  <a:path w="1356852" h="1275469">
                    <a:moveTo>
                      <a:pt x="268784" y="0"/>
                    </a:moveTo>
                    <a:lnTo>
                      <a:pt x="0" y="1275469"/>
                    </a:lnTo>
                    <a:lnTo>
                      <a:pt x="1356852" y="715030"/>
                    </a:lnTo>
                    <a:lnTo>
                      <a:pt x="268784"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0857FBDE-665F-4801-AFDD-EB12A37A5FDD}"/>
                  </a:ext>
                </a:extLst>
              </p:cNvPr>
              <p:cNvSpPr/>
              <p:nvPr/>
            </p:nvSpPr>
            <p:spPr bwMode="auto">
              <a:xfrm>
                <a:off x="7389465" y="2322162"/>
                <a:ext cx="2853939" cy="2841818"/>
              </a:xfrm>
              <a:custGeom>
                <a:avLst/>
                <a:gdLst>
                  <a:gd name="connsiteX0" fmla="*/ 81116 w 2883310"/>
                  <a:gd name="connsiteY0" fmla="*/ 0 h 2824316"/>
                  <a:gd name="connsiteX1" fmla="*/ 1143000 w 2883310"/>
                  <a:gd name="connsiteY1" fmla="*/ 803787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5156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4278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63999"/>
                  <a:gd name="connsiteY0" fmla="*/ 0 h 2824316"/>
                  <a:gd name="connsiteX1" fmla="*/ 1145634 w 2863999"/>
                  <a:gd name="connsiteY1" fmla="*/ 817831 h 2824316"/>
                  <a:gd name="connsiteX2" fmla="*/ 0 w 2863999"/>
                  <a:gd name="connsiteY2" fmla="*/ 1541207 h 2824316"/>
                  <a:gd name="connsiteX3" fmla="*/ 162233 w 2863999"/>
                  <a:gd name="connsiteY3" fmla="*/ 2595716 h 2824316"/>
                  <a:gd name="connsiteX4" fmla="*/ 929322 w 2863999"/>
                  <a:gd name="connsiteY4" fmla="*/ 2774278 h 2824316"/>
                  <a:gd name="connsiteX5" fmla="*/ 1002891 w 2863999"/>
                  <a:gd name="connsiteY5" fmla="*/ 1954161 h 2824316"/>
                  <a:gd name="connsiteX6" fmla="*/ 1791929 w 2863999"/>
                  <a:gd name="connsiteY6" fmla="*/ 2816942 h 2824316"/>
                  <a:gd name="connsiteX7" fmla="*/ 2086897 w 2863999"/>
                  <a:gd name="connsiteY7" fmla="*/ 1828800 h 2824316"/>
                  <a:gd name="connsiteX8" fmla="*/ 2863999 w 2863999"/>
                  <a:gd name="connsiteY8" fmla="*/ 2648566 h 2824316"/>
                  <a:gd name="connsiteX9" fmla="*/ 1791929 w 2863999"/>
                  <a:gd name="connsiteY9" fmla="*/ 2824316 h 2824316"/>
                  <a:gd name="connsiteX0" fmla="*/ 81116 w 2863999"/>
                  <a:gd name="connsiteY0" fmla="*/ 0 h 2833094"/>
                  <a:gd name="connsiteX1" fmla="*/ 1145634 w 2863999"/>
                  <a:gd name="connsiteY1" fmla="*/ 817831 h 2833094"/>
                  <a:gd name="connsiteX2" fmla="*/ 0 w 2863999"/>
                  <a:gd name="connsiteY2" fmla="*/ 1541207 h 2833094"/>
                  <a:gd name="connsiteX3" fmla="*/ 162233 w 2863999"/>
                  <a:gd name="connsiteY3" fmla="*/ 2595716 h 2833094"/>
                  <a:gd name="connsiteX4" fmla="*/ 929322 w 2863999"/>
                  <a:gd name="connsiteY4" fmla="*/ 2774278 h 2833094"/>
                  <a:gd name="connsiteX5" fmla="*/ 1002891 w 2863999"/>
                  <a:gd name="connsiteY5" fmla="*/ 1954161 h 2833094"/>
                  <a:gd name="connsiteX6" fmla="*/ 1791929 w 2863999"/>
                  <a:gd name="connsiteY6" fmla="*/ 2816942 h 2833094"/>
                  <a:gd name="connsiteX7" fmla="*/ 2086897 w 2863999"/>
                  <a:gd name="connsiteY7" fmla="*/ 1828800 h 2833094"/>
                  <a:gd name="connsiteX8" fmla="*/ 2863999 w 2863999"/>
                  <a:gd name="connsiteY8" fmla="*/ 2648566 h 2833094"/>
                  <a:gd name="connsiteX9" fmla="*/ 1800706 w 2863999"/>
                  <a:gd name="connsiteY9" fmla="*/ 2833094 h 2833094"/>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800706 w 2863999"/>
                  <a:gd name="connsiteY9" fmla="*/ 2833094 h 2833620"/>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799828 w 2863999"/>
                  <a:gd name="connsiteY9" fmla="*/ 2832216 h 2833620"/>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2462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0707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796317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78033 w 2863999"/>
                  <a:gd name="connsiteY3" fmla="*/ 2559727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086897 w 2863999"/>
                  <a:gd name="connsiteY7" fmla="*/ 1837050 h 2842222"/>
                  <a:gd name="connsiteX8" fmla="*/ 2863999 w 2863999"/>
                  <a:gd name="connsiteY8" fmla="*/ 2656816 h 2842222"/>
                  <a:gd name="connsiteX9" fmla="*/ 1800706 w 2863999"/>
                  <a:gd name="connsiteY9" fmla="*/ 2842222 h 284222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112299 w 2863999"/>
                  <a:gd name="connsiteY7" fmla="*/ 1832165 h 2842222"/>
                  <a:gd name="connsiteX8" fmla="*/ 2863999 w 2863999"/>
                  <a:gd name="connsiteY8" fmla="*/ 2656816 h 2842222"/>
                  <a:gd name="connsiteX9" fmla="*/ 1800706 w 2863999"/>
                  <a:gd name="connsiteY9" fmla="*/ 2842222 h 2842222"/>
                  <a:gd name="connsiteX0" fmla="*/ 91797 w 2853466"/>
                  <a:gd name="connsiteY0" fmla="*/ 0 h 2842222"/>
                  <a:gd name="connsiteX1" fmla="*/ 1135101 w 2853466"/>
                  <a:gd name="connsiteY1" fmla="*/ 826081 h 2842222"/>
                  <a:gd name="connsiteX2" fmla="*/ 0 w 2853466"/>
                  <a:gd name="connsiteY2" fmla="*/ 1544190 h 2842222"/>
                  <a:gd name="connsiteX3" fmla="*/ 167500 w 2853466"/>
                  <a:gd name="connsiteY3" fmla="*/ 2567977 h 2842222"/>
                  <a:gd name="connsiteX4" fmla="*/ 918789 w 2853466"/>
                  <a:gd name="connsiteY4" fmla="*/ 2782528 h 2842222"/>
                  <a:gd name="connsiteX5" fmla="*/ 992358 w 2853466"/>
                  <a:gd name="connsiteY5" fmla="*/ 1962411 h 2842222"/>
                  <a:gd name="connsiteX6" fmla="*/ 1790174 w 2853466"/>
                  <a:gd name="connsiteY6" fmla="*/ 2841870 h 2842222"/>
                  <a:gd name="connsiteX7" fmla="*/ 2101766 w 2853466"/>
                  <a:gd name="connsiteY7" fmla="*/ 1832165 h 2842222"/>
                  <a:gd name="connsiteX8" fmla="*/ 2853466 w 2853466"/>
                  <a:gd name="connsiteY8" fmla="*/ 2656816 h 2842222"/>
                  <a:gd name="connsiteX9" fmla="*/ 1790173 w 2853466"/>
                  <a:gd name="connsiteY9" fmla="*/ 2842222 h 2842222"/>
                  <a:gd name="connsiteX0" fmla="*/ 92675 w 2854344"/>
                  <a:gd name="connsiteY0" fmla="*/ 0 h 2842222"/>
                  <a:gd name="connsiteX1" fmla="*/ 1135979 w 2854344"/>
                  <a:gd name="connsiteY1" fmla="*/ 826081 h 2842222"/>
                  <a:gd name="connsiteX2" fmla="*/ 0 w 2854344"/>
                  <a:gd name="connsiteY2" fmla="*/ 1543312 h 2842222"/>
                  <a:gd name="connsiteX3" fmla="*/ 168378 w 2854344"/>
                  <a:gd name="connsiteY3" fmla="*/ 2567977 h 2842222"/>
                  <a:gd name="connsiteX4" fmla="*/ 919667 w 2854344"/>
                  <a:gd name="connsiteY4" fmla="*/ 2782528 h 2842222"/>
                  <a:gd name="connsiteX5" fmla="*/ 993236 w 2854344"/>
                  <a:gd name="connsiteY5" fmla="*/ 1962411 h 2842222"/>
                  <a:gd name="connsiteX6" fmla="*/ 1791052 w 2854344"/>
                  <a:gd name="connsiteY6" fmla="*/ 2841870 h 2842222"/>
                  <a:gd name="connsiteX7" fmla="*/ 2102644 w 2854344"/>
                  <a:gd name="connsiteY7" fmla="*/ 1832165 h 2842222"/>
                  <a:gd name="connsiteX8" fmla="*/ 2854344 w 2854344"/>
                  <a:gd name="connsiteY8" fmla="*/ 2656816 h 2842222"/>
                  <a:gd name="connsiteX9" fmla="*/ 1791051 w 2854344"/>
                  <a:gd name="connsiteY9" fmla="*/ 2842222 h 2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44" h="2842222">
                    <a:moveTo>
                      <a:pt x="92675" y="0"/>
                    </a:moveTo>
                    <a:lnTo>
                      <a:pt x="1135979" y="826081"/>
                    </a:lnTo>
                    <a:lnTo>
                      <a:pt x="0" y="1543312"/>
                    </a:lnTo>
                    <a:lnTo>
                      <a:pt x="168378" y="2567977"/>
                    </a:lnTo>
                    <a:lnTo>
                      <a:pt x="919667" y="2782528"/>
                    </a:lnTo>
                    <a:lnTo>
                      <a:pt x="993236" y="1962411"/>
                    </a:lnTo>
                    <a:lnTo>
                      <a:pt x="1791052" y="2841870"/>
                    </a:lnTo>
                    <a:lnTo>
                      <a:pt x="2102644" y="1832165"/>
                    </a:lnTo>
                    <a:lnTo>
                      <a:pt x="2854344" y="2656816"/>
                    </a:lnTo>
                    <a:lnTo>
                      <a:pt x="1791051" y="284222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75EE61C3-0125-4475-804D-F2BBF8F3FA8E}"/>
                  </a:ext>
                </a:extLst>
              </p:cNvPr>
              <p:cNvSpPr/>
              <p:nvPr/>
            </p:nvSpPr>
            <p:spPr bwMode="auto">
              <a:xfrm>
                <a:off x="7388063" y="2586092"/>
                <a:ext cx="3611964" cy="2303503"/>
              </a:xfrm>
              <a:custGeom>
                <a:avLst/>
                <a:gdLst>
                  <a:gd name="connsiteX0" fmla="*/ 154859 w 3613355"/>
                  <a:gd name="connsiteY0" fmla="*/ 2278626 h 2278626"/>
                  <a:gd name="connsiteX1" fmla="*/ 1017639 w 3613355"/>
                  <a:gd name="connsiteY1" fmla="*/ 1718187 h 2278626"/>
                  <a:gd name="connsiteX2" fmla="*/ 2109020 w 3613355"/>
                  <a:gd name="connsiteY2" fmla="*/ 1563329 h 2278626"/>
                  <a:gd name="connsiteX3" fmla="*/ 3613355 w 3613355"/>
                  <a:gd name="connsiteY3" fmla="*/ 1275735 h 2278626"/>
                  <a:gd name="connsiteX4" fmla="*/ 2492478 w 3613355"/>
                  <a:gd name="connsiteY4" fmla="*/ 0 h 2278626"/>
                  <a:gd name="connsiteX5" fmla="*/ 2064775 w 3613355"/>
                  <a:gd name="connsiteY5" fmla="*/ 1563329 h 2278626"/>
                  <a:gd name="connsiteX6" fmla="*/ 1128252 w 3613355"/>
                  <a:gd name="connsiteY6" fmla="*/ 530942 h 2278626"/>
                  <a:gd name="connsiteX7" fmla="*/ 980768 w 3613355"/>
                  <a:gd name="connsiteY7" fmla="*/ 1740310 h 2278626"/>
                  <a:gd name="connsiteX8" fmla="*/ 0 w 3613355"/>
                  <a:gd name="connsiteY8" fmla="*/ 1275735 h 2278626"/>
                  <a:gd name="connsiteX0" fmla="*/ 154859 w 3613355"/>
                  <a:gd name="connsiteY0" fmla="*/ 2250047 h 2250047"/>
                  <a:gd name="connsiteX1" fmla="*/ 1017639 w 3613355"/>
                  <a:gd name="connsiteY1" fmla="*/ 1689608 h 2250047"/>
                  <a:gd name="connsiteX2" fmla="*/ 2109020 w 3613355"/>
                  <a:gd name="connsiteY2" fmla="*/ 1534750 h 2250047"/>
                  <a:gd name="connsiteX3" fmla="*/ 3613355 w 3613355"/>
                  <a:gd name="connsiteY3" fmla="*/ 1247156 h 2250047"/>
                  <a:gd name="connsiteX4" fmla="*/ 2497241 w 3613355"/>
                  <a:gd name="connsiteY4" fmla="*/ 0 h 2250047"/>
                  <a:gd name="connsiteX5" fmla="*/ 2064775 w 3613355"/>
                  <a:gd name="connsiteY5" fmla="*/ 1534750 h 2250047"/>
                  <a:gd name="connsiteX6" fmla="*/ 1128252 w 3613355"/>
                  <a:gd name="connsiteY6" fmla="*/ 502363 h 2250047"/>
                  <a:gd name="connsiteX7" fmla="*/ 980768 w 3613355"/>
                  <a:gd name="connsiteY7" fmla="*/ 1711731 h 2250047"/>
                  <a:gd name="connsiteX8" fmla="*/ 0 w 3613355"/>
                  <a:gd name="connsiteY8" fmla="*/ 1247156 h 225004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28252 w 3613355"/>
                  <a:gd name="connsiteY6" fmla="*/ 533323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54859 w 3613355"/>
                  <a:gd name="connsiteY0" fmla="*/ 2281007 h 2281007"/>
                  <a:gd name="connsiteX1" fmla="*/ 994817 w 3613355"/>
                  <a:gd name="connsiteY1" fmla="*/ 1699501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67148 w 3613355"/>
                  <a:gd name="connsiteY0" fmla="*/ 2304707 h 2304707"/>
                  <a:gd name="connsiteX1" fmla="*/ 994817 w 3613355"/>
                  <a:gd name="connsiteY1" fmla="*/ 1699501 h 2304707"/>
                  <a:gd name="connsiteX2" fmla="*/ 2109020 w 3613355"/>
                  <a:gd name="connsiteY2" fmla="*/ 1565710 h 2304707"/>
                  <a:gd name="connsiteX3" fmla="*/ 3613355 w 3613355"/>
                  <a:gd name="connsiteY3" fmla="*/ 1278116 h 2304707"/>
                  <a:gd name="connsiteX4" fmla="*/ 2490097 w 3613355"/>
                  <a:gd name="connsiteY4" fmla="*/ 0 h 2304707"/>
                  <a:gd name="connsiteX5" fmla="*/ 2064775 w 3613355"/>
                  <a:gd name="connsiteY5" fmla="*/ 1565710 h 2304707"/>
                  <a:gd name="connsiteX6" fmla="*/ 1137908 w 3613355"/>
                  <a:gd name="connsiteY6" fmla="*/ 561412 h 2304707"/>
                  <a:gd name="connsiteX7" fmla="*/ 995690 w 3613355"/>
                  <a:gd name="connsiteY7" fmla="*/ 1699680 h 2304707"/>
                  <a:gd name="connsiteX8" fmla="*/ 0 w 3613355"/>
                  <a:gd name="connsiteY8" fmla="*/ 1278116 h 2304707"/>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64775 w 3613355"/>
                  <a:gd name="connsiteY5" fmla="*/ 1565710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09717 w 3613355"/>
                  <a:gd name="connsiteY5" fmla="*/ 1568641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19487 w 3613355"/>
                  <a:gd name="connsiteY5" fmla="*/ 1591112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8043 w 3613355"/>
                  <a:gd name="connsiteY2" fmla="*/ 1560825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7066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104832 w 3613355"/>
                  <a:gd name="connsiteY5" fmla="*/ 156766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8904 w 3612477"/>
                  <a:gd name="connsiteY0" fmla="*/ 2303829 h 2303829"/>
                  <a:gd name="connsiteX1" fmla="*/ 993939 w 3612477"/>
                  <a:gd name="connsiteY1" fmla="*/ 1699501 h 2303829"/>
                  <a:gd name="connsiteX2" fmla="*/ 2104234 w 3612477"/>
                  <a:gd name="connsiteY2" fmla="*/ 1567664 h 2303829"/>
                  <a:gd name="connsiteX3" fmla="*/ 3612477 w 3612477"/>
                  <a:gd name="connsiteY3" fmla="*/ 1278116 h 2303829"/>
                  <a:gd name="connsiteX4" fmla="*/ 2489219 w 3612477"/>
                  <a:gd name="connsiteY4" fmla="*/ 0 h 2303829"/>
                  <a:gd name="connsiteX5" fmla="*/ 2103954 w 3612477"/>
                  <a:gd name="connsiteY5" fmla="*/ 1567664 h 2303829"/>
                  <a:gd name="connsiteX6" fmla="*/ 1137030 w 3612477"/>
                  <a:gd name="connsiteY6" fmla="*/ 561412 h 2303829"/>
                  <a:gd name="connsiteX7" fmla="*/ 994812 w 3612477"/>
                  <a:gd name="connsiteY7" fmla="*/ 1699680 h 2303829"/>
                  <a:gd name="connsiteX8" fmla="*/ 0 w 3612477"/>
                  <a:gd name="connsiteY8" fmla="*/ 1278116 h 23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477" h="2303829">
                    <a:moveTo>
                      <a:pt x="168904" y="2303829"/>
                    </a:moveTo>
                    <a:lnTo>
                      <a:pt x="993939" y="1699501"/>
                    </a:lnTo>
                    <a:lnTo>
                      <a:pt x="2104234" y="1567664"/>
                    </a:lnTo>
                    <a:lnTo>
                      <a:pt x="3612477" y="1278116"/>
                    </a:lnTo>
                    <a:lnTo>
                      <a:pt x="2489219" y="0"/>
                    </a:lnTo>
                    <a:lnTo>
                      <a:pt x="2103954" y="1567664"/>
                    </a:lnTo>
                    <a:lnTo>
                      <a:pt x="1137030" y="561412"/>
                    </a:lnTo>
                    <a:lnTo>
                      <a:pt x="994812" y="1699680"/>
                    </a:lnTo>
                    <a:lnTo>
                      <a:pt x="0" y="1278116"/>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Freeform: Shape 130">
                <a:extLst>
                  <a:ext uri="{FF2B5EF4-FFF2-40B4-BE49-F238E27FC236}">
                    <a16:creationId xmlns:a16="http://schemas.microsoft.com/office/drawing/2014/main" id="{0CC1EAB3-2571-488A-ACCD-2926B46AB2B5}"/>
                  </a:ext>
                </a:extLst>
              </p:cNvPr>
              <p:cNvSpPr/>
              <p:nvPr/>
            </p:nvSpPr>
            <p:spPr bwMode="auto">
              <a:xfrm>
                <a:off x="11258980" y="4153931"/>
                <a:ext cx="455240" cy="461497"/>
              </a:xfrm>
              <a:custGeom>
                <a:avLst/>
                <a:gdLst>
                  <a:gd name="connsiteX0" fmla="*/ 0 w 460189"/>
                  <a:gd name="connsiteY0" fmla="*/ 442259 h 442259"/>
                  <a:gd name="connsiteX1" fmla="*/ 460189 w 460189"/>
                  <a:gd name="connsiteY1" fmla="*/ 0 h 442259"/>
                  <a:gd name="connsiteX0" fmla="*/ 0 w 457808"/>
                  <a:gd name="connsiteY0" fmla="*/ 420825 h 420825"/>
                  <a:gd name="connsiteX1" fmla="*/ 457808 w 457808"/>
                  <a:gd name="connsiteY1" fmla="*/ 0 h 420825"/>
                  <a:gd name="connsiteX0" fmla="*/ 0 w 453045"/>
                  <a:gd name="connsiteY0" fmla="*/ 425588 h 425588"/>
                  <a:gd name="connsiteX1" fmla="*/ 453045 w 453045"/>
                  <a:gd name="connsiteY1" fmla="*/ 0 h 425588"/>
                  <a:gd name="connsiteX0" fmla="*/ 0 w 450664"/>
                  <a:gd name="connsiteY0" fmla="*/ 437496 h 437496"/>
                  <a:gd name="connsiteX1" fmla="*/ 450664 w 450664"/>
                  <a:gd name="connsiteY1" fmla="*/ 0 h 437496"/>
                  <a:gd name="connsiteX0" fmla="*/ 0 w 448283"/>
                  <a:gd name="connsiteY0" fmla="*/ 458930 h 458930"/>
                  <a:gd name="connsiteX1" fmla="*/ 448283 w 448283"/>
                  <a:gd name="connsiteY1" fmla="*/ 0 h 458930"/>
                  <a:gd name="connsiteX0" fmla="*/ 0 w 451794"/>
                  <a:gd name="connsiteY0" fmla="*/ 457174 h 457174"/>
                  <a:gd name="connsiteX1" fmla="*/ 451794 w 451794"/>
                  <a:gd name="connsiteY1" fmla="*/ 0 h 457174"/>
                  <a:gd name="connsiteX0" fmla="*/ 0 w 455305"/>
                  <a:gd name="connsiteY0" fmla="*/ 461563 h 461563"/>
                  <a:gd name="connsiteX1" fmla="*/ 455305 w 455305"/>
                  <a:gd name="connsiteY1" fmla="*/ 0 h 461563"/>
                </a:gdLst>
                <a:ahLst/>
                <a:cxnLst>
                  <a:cxn ang="0">
                    <a:pos x="connsiteX0" y="connsiteY0"/>
                  </a:cxn>
                  <a:cxn ang="0">
                    <a:pos x="connsiteX1" y="connsiteY1"/>
                  </a:cxn>
                </a:cxnLst>
                <a:rect l="l" t="t" r="r" b="b"/>
                <a:pathLst>
                  <a:path w="455305" h="461563">
                    <a:moveTo>
                      <a:pt x="0" y="461563"/>
                    </a:moveTo>
                    <a:lnTo>
                      <a:pt x="455305" y="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79083E0E-A9F5-4F61-B08C-79EF3A499CEE}"/>
                  </a:ext>
                </a:extLst>
              </p:cNvPr>
              <p:cNvSpPr/>
              <p:nvPr/>
            </p:nvSpPr>
            <p:spPr bwMode="auto">
              <a:xfrm>
                <a:off x="6376807" y="2713874"/>
                <a:ext cx="178615" cy="1117009"/>
              </a:xfrm>
              <a:custGeom>
                <a:avLst/>
                <a:gdLst>
                  <a:gd name="connsiteX0" fmla="*/ 0 w 178615"/>
                  <a:gd name="connsiteY0" fmla="*/ 1122340 h 1122340"/>
                  <a:gd name="connsiteX1" fmla="*/ 178615 w 178615"/>
                  <a:gd name="connsiteY1" fmla="*/ 498522 h 1122340"/>
                  <a:gd name="connsiteX2" fmla="*/ 34657 w 178615"/>
                  <a:gd name="connsiteY2" fmla="*/ 0 h 1122340"/>
                  <a:gd name="connsiteX0" fmla="*/ 0 w 178615"/>
                  <a:gd name="connsiteY0" fmla="*/ 1122340 h 1122340"/>
                  <a:gd name="connsiteX1" fmla="*/ 178615 w 178615"/>
                  <a:gd name="connsiteY1" fmla="*/ 501188 h 1122340"/>
                  <a:gd name="connsiteX2" fmla="*/ 34657 w 178615"/>
                  <a:gd name="connsiteY2" fmla="*/ 0 h 1122340"/>
                  <a:gd name="connsiteX0" fmla="*/ 0 w 178615"/>
                  <a:gd name="connsiteY0" fmla="*/ 1117009 h 1117009"/>
                  <a:gd name="connsiteX1" fmla="*/ 178615 w 178615"/>
                  <a:gd name="connsiteY1" fmla="*/ 495857 h 1117009"/>
                  <a:gd name="connsiteX2" fmla="*/ 37322 w 178615"/>
                  <a:gd name="connsiteY2" fmla="*/ 0 h 1117009"/>
                </a:gdLst>
                <a:ahLst/>
                <a:cxnLst>
                  <a:cxn ang="0">
                    <a:pos x="connsiteX0" y="connsiteY0"/>
                  </a:cxn>
                  <a:cxn ang="0">
                    <a:pos x="connsiteX1" y="connsiteY1"/>
                  </a:cxn>
                  <a:cxn ang="0">
                    <a:pos x="connsiteX2" y="connsiteY2"/>
                  </a:cxn>
                </a:cxnLst>
                <a:rect l="l" t="t" r="r" b="b"/>
                <a:pathLst>
                  <a:path w="178615" h="1117009">
                    <a:moveTo>
                      <a:pt x="0" y="1117009"/>
                    </a:moveTo>
                    <a:lnTo>
                      <a:pt x="178615" y="495857"/>
                    </a:lnTo>
                    <a:lnTo>
                      <a:pt x="37322" y="0"/>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2BED3E86-7D09-49AB-8ACB-DF26FB909328}"/>
                  </a:ext>
                </a:extLst>
              </p:cNvPr>
              <p:cNvCxnSpPr>
                <a:cxnSpLocks/>
                <a:stCxn id="122" idx="11"/>
                <a:endCxn id="130" idx="3"/>
              </p:cNvCxnSpPr>
              <p:nvPr/>
            </p:nvCxnSpPr>
            <p:spPr>
              <a:xfrm flipV="1">
                <a:off x="10243224" y="3864027"/>
                <a:ext cx="756803" cy="1115101"/>
              </a:xfrm>
              <a:prstGeom prst="line">
                <a:avLst/>
              </a:prstGeom>
              <a:ln w="63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43CC046-8E68-499A-A96B-673CB8A2CD59}"/>
                </a:ext>
              </a:extLst>
            </p:cNvPr>
            <p:cNvGrpSpPr/>
            <p:nvPr/>
          </p:nvGrpSpPr>
          <p:grpSpPr>
            <a:xfrm>
              <a:off x="-109067" y="2702335"/>
              <a:ext cx="12406349" cy="12507127"/>
              <a:chOff x="5525248" y="636377"/>
              <a:chExt cx="5623581" cy="5669262"/>
            </a:xfrm>
            <a:solidFill>
              <a:srgbClr val="E81123"/>
            </a:solidFill>
          </p:grpSpPr>
          <p:sp>
            <p:nvSpPr>
              <p:cNvPr id="74" name="Oval 73">
                <a:extLst>
                  <a:ext uri="{FF2B5EF4-FFF2-40B4-BE49-F238E27FC236}">
                    <a16:creationId xmlns:a16="http://schemas.microsoft.com/office/drawing/2014/main" id="{B0FB3723-7092-4855-A1BF-B6EA115935C2}"/>
                  </a:ext>
                </a:extLst>
              </p:cNvPr>
              <p:cNvSpPr/>
              <p:nvPr/>
            </p:nvSpPr>
            <p:spPr bwMode="auto">
              <a:xfrm>
                <a:off x="7934348" y="186169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FCAAA2-2B28-49DC-8AB2-91E3E6B99E55}"/>
                  </a:ext>
                </a:extLst>
              </p:cNvPr>
              <p:cNvSpPr/>
              <p:nvPr/>
            </p:nvSpPr>
            <p:spPr bwMode="auto">
              <a:xfrm>
                <a:off x="9017330" y="257764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CBB22DA-FF6F-4E6C-8877-638AEF36092C}"/>
                  </a:ext>
                </a:extLst>
              </p:cNvPr>
              <p:cNvSpPr/>
              <p:nvPr/>
            </p:nvSpPr>
            <p:spPr bwMode="auto">
              <a:xfrm>
                <a:off x="10143240" y="384685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0ACD50F-7692-4D20-8095-A9CB9A9E85AA}"/>
                  </a:ext>
                </a:extLst>
              </p:cNvPr>
              <p:cNvSpPr/>
              <p:nvPr/>
            </p:nvSpPr>
            <p:spPr bwMode="auto">
              <a:xfrm>
                <a:off x="8620477" y="4135706"/>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A380AB4-BAAE-48B3-8CBF-222D57A04858}"/>
                  </a:ext>
                </a:extLst>
              </p:cNvPr>
              <p:cNvSpPr/>
              <p:nvPr/>
            </p:nvSpPr>
            <p:spPr bwMode="auto">
              <a:xfrm>
                <a:off x="7664892" y="313012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3CB519ED-DB2B-46DC-8B1A-51AACF92D244}"/>
                  </a:ext>
                </a:extLst>
              </p:cNvPr>
              <p:cNvSpPr/>
              <p:nvPr/>
            </p:nvSpPr>
            <p:spPr bwMode="auto">
              <a:xfrm>
                <a:off x="6620589" y="230279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7AD062D-6E04-4747-94A2-73A156D2C60F}"/>
                  </a:ext>
                </a:extLst>
              </p:cNvPr>
              <p:cNvSpPr/>
              <p:nvPr/>
            </p:nvSpPr>
            <p:spPr bwMode="auto">
              <a:xfrm>
                <a:off x="5989158" y="17539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9D3ACDA-A817-491F-B091-EB72ADDC895A}"/>
                  </a:ext>
                </a:extLst>
              </p:cNvPr>
              <p:cNvSpPr/>
              <p:nvPr/>
            </p:nvSpPr>
            <p:spPr bwMode="auto">
              <a:xfrm>
                <a:off x="7132665" y="112377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6DF1DE7-C4D6-4A8E-A4C6-0EAA17BF974D}"/>
                  </a:ext>
                </a:extLst>
              </p:cNvPr>
              <p:cNvSpPr/>
              <p:nvPr/>
            </p:nvSpPr>
            <p:spPr bwMode="auto">
              <a:xfrm>
                <a:off x="8176181" y="110794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5BAF50B2-D43D-4B8E-95C5-F703D2199B08}"/>
                  </a:ext>
                </a:extLst>
              </p:cNvPr>
              <p:cNvSpPr/>
              <p:nvPr/>
            </p:nvSpPr>
            <p:spPr bwMode="auto">
              <a:xfrm>
                <a:off x="9126871" y="86332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3763E3B0-859E-422F-9B25-3A042FD846D0}"/>
                  </a:ext>
                </a:extLst>
              </p:cNvPr>
              <p:cNvSpPr/>
              <p:nvPr/>
            </p:nvSpPr>
            <p:spPr bwMode="auto">
              <a:xfrm>
                <a:off x="9094068" y="145843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94D414DF-0683-45EF-AFF2-D5E83B7C0E2D}"/>
                  </a:ext>
                </a:extLst>
              </p:cNvPr>
              <p:cNvSpPr/>
              <p:nvPr/>
            </p:nvSpPr>
            <p:spPr bwMode="auto">
              <a:xfrm>
                <a:off x="9983450" y="14427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B70A3256-72D4-4D80-BB08-186A94AE60CB}"/>
                  </a:ext>
                </a:extLst>
              </p:cNvPr>
              <p:cNvSpPr/>
              <p:nvPr/>
            </p:nvSpPr>
            <p:spPr bwMode="auto">
              <a:xfrm>
                <a:off x="10353571" y="225216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E22A391-13C9-4DB7-8DE6-F1A7FF59DB18}"/>
                  </a:ext>
                </a:extLst>
              </p:cNvPr>
              <p:cNvSpPr/>
              <p:nvPr/>
            </p:nvSpPr>
            <p:spPr bwMode="auto">
              <a:xfrm>
                <a:off x="10799544" y="23240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506216E1-59DE-4CDB-935A-FB5342EAF8B1}"/>
                  </a:ext>
                </a:extLst>
              </p:cNvPr>
              <p:cNvSpPr/>
              <p:nvPr/>
            </p:nvSpPr>
            <p:spPr bwMode="auto">
              <a:xfrm>
                <a:off x="10873533" y="346079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7A6672B-DA41-455C-B4F7-1DA0201A6B77}"/>
                  </a:ext>
                </a:extLst>
              </p:cNvPr>
              <p:cNvSpPr/>
              <p:nvPr/>
            </p:nvSpPr>
            <p:spPr bwMode="auto">
              <a:xfrm>
                <a:off x="10855405" y="41431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AED1B6D5-661E-416B-A197-88F0A2C86732}"/>
                  </a:ext>
                </a:extLst>
              </p:cNvPr>
              <p:cNvSpPr/>
              <p:nvPr/>
            </p:nvSpPr>
            <p:spPr bwMode="auto">
              <a:xfrm>
                <a:off x="10418422" y="461095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410C26C-0727-404B-A97A-64BB486F0323}"/>
                  </a:ext>
                </a:extLst>
              </p:cNvPr>
              <p:cNvSpPr/>
              <p:nvPr/>
            </p:nvSpPr>
            <p:spPr bwMode="auto">
              <a:xfrm>
                <a:off x="9378993" y="496101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1C133EF-DB41-4E6D-929D-FBA61B1C2A4C}"/>
                  </a:ext>
                </a:extLst>
              </p:cNvPr>
              <p:cNvSpPr/>
              <p:nvPr/>
            </p:nvSpPr>
            <p:spPr bwMode="auto">
              <a:xfrm>
                <a:off x="8316700" y="514398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C61AE54-0279-40AA-A9EF-08DA761883C9}"/>
                  </a:ext>
                </a:extLst>
              </p:cNvPr>
              <p:cNvSpPr/>
              <p:nvPr/>
            </p:nvSpPr>
            <p:spPr bwMode="auto">
              <a:xfrm>
                <a:off x="9979439" y="562311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355738B-4148-45DE-B0A9-54D82643C9EC}"/>
                  </a:ext>
                </a:extLst>
              </p:cNvPr>
              <p:cNvSpPr/>
              <p:nvPr/>
            </p:nvSpPr>
            <p:spPr bwMode="auto">
              <a:xfrm>
                <a:off x="8524526" y="58727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27405600-487E-4DD5-A9DC-AF700E90E818}"/>
                  </a:ext>
                </a:extLst>
              </p:cNvPr>
              <p:cNvSpPr/>
              <p:nvPr/>
            </p:nvSpPr>
            <p:spPr bwMode="auto">
              <a:xfrm>
                <a:off x="7594505" y="604600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7E4D0B3-27DE-49D6-B756-1EC0E7253BB8}"/>
                  </a:ext>
                </a:extLst>
              </p:cNvPr>
              <p:cNvSpPr/>
              <p:nvPr/>
            </p:nvSpPr>
            <p:spPr bwMode="auto">
              <a:xfrm>
                <a:off x="6638185" y="543232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A427BF5-B27B-48DB-BA34-42BE79AA3B9D}"/>
                  </a:ext>
                </a:extLst>
              </p:cNvPr>
              <p:cNvSpPr/>
              <p:nvPr/>
            </p:nvSpPr>
            <p:spPr bwMode="auto">
              <a:xfrm>
                <a:off x="7443976" y="508017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0E48828-70D2-4DEF-9D5A-51A486DDA828}"/>
                  </a:ext>
                </a:extLst>
              </p:cNvPr>
              <p:cNvSpPr/>
              <p:nvPr/>
            </p:nvSpPr>
            <p:spPr bwMode="auto">
              <a:xfrm>
                <a:off x="7520356" y="426881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9904348-1084-404B-A31F-5ECFFC5BF614}"/>
                  </a:ext>
                </a:extLst>
              </p:cNvPr>
              <p:cNvSpPr/>
              <p:nvPr/>
            </p:nvSpPr>
            <p:spPr bwMode="auto">
              <a:xfrm>
                <a:off x="6522780" y="385070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9434B8F7-3196-4904-A424-E25FFC42D7F9}"/>
                  </a:ext>
                </a:extLst>
              </p:cNvPr>
              <p:cNvSpPr/>
              <p:nvPr/>
            </p:nvSpPr>
            <p:spPr bwMode="auto">
              <a:xfrm>
                <a:off x="5982407" y="442064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7F0635B-1821-498F-BDC5-DFD5004C7D15}"/>
                  </a:ext>
                </a:extLst>
              </p:cNvPr>
              <p:cNvSpPr/>
              <p:nvPr/>
            </p:nvSpPr>
            <p:spPr bwMode="auto">
              <a:xfrm>
                <a:off x="6699284" y="487289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FBCDD0D-0CFA-4A1F-BC4B-AEE9E3FABF4B}"/>
                  </a:ext>
                </a:extLst>
              </p:cNvPr>
              <p:cNvSpPr/>
              <p:nvPr/>
            </p:nvSpPr>
            <p:spPr bwMode="auto">
              <a:xfrm>
                <a:off x="8375559" y="64238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76B6C5C-C262-4B99-9A43-C204B1308314}"/>
                  </a:ext>
                </a:extLst>
              </p:cNvPr>
              <p:cNvSpPr/>
              <p:nvPr/>
            </p:nvSpPr>
            <p:spPr bwMode="auto">
              <a:xfrm>
                <a:off x="7617487" y="83449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4C2E20F-2CBE-4040-AFA3-E08C952BFA38}"/>
                  </a:ext>
                </a:extLst>
              </p:cNvPr>
              <p:cNvSpPr/>
              <p:nvPr/>
            </p:nvSpPr>
            <p:spPr bwMode="auto">
              <a:xfrm>
                <a:off x="9390394" y="78654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C4B69C1-D1A8-4420-994A-51CB53BCC2C1}"/>
                  </a:ext>
                </a:extLst>
              </p:cNvPr>
              <p:cNvSpPr/>
              <p:nvPr/>
            </p:nvSpPr>
            <p:spPr bwMode="auto">
              <a:xfrm>
                <a:off x="10449578" y="151673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5D2A7A-D6E2-4850-A5D1-8A864CF58D8A}"/>
                  </a:ext>
                </a:extLst>
              </p:cNvPr>
              <p:cNvSpPr/>
              <p:nvPr/>
            </p:nvSpPr>
            <p:spPr bwMode="auto">
              <a:xfrm>
                <a:off x="11023258" y="26221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9EB4611C-DB1B-4A9E-B0AC-E8892722FE32}"/>
                  </a:ext>
                </a:extLst>
              </p:cNvPr>
              <p:cNvSpPr/>
              <p:nvPr/>
            </p:nvSpPr>
            <p:spPr bwMode="auto">
              <a:xfrm>
                <a:off x="11004239" y="31736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372F28AC-516A-49C0-9C84-16453E47D927}"/>
                  </a:ext>
                </a:extLst>
              </p:cNvPr>
              <p:cNvSpPr/>
              <p:nvPr/>
            </p:nvSpPr>
            <p:spPr bwMode="auto">
              <a:xfrm>
                <a:off x="11089561"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1D897D9F-130E-4CA9-B148-D86DFB435E63}"/>
                  </a:ext>
                </a:extLst>
              </p:cNvPr>
              <p:cNvSpPr/>
              <p:nvPr/>
            </p:nvSpPr>
            <p:spPr bwMode="auto">
              <a:xfrm>
                <a:off x="10862715" y="440836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F6F873CD-8E61-49E7-86FA-EF00024F5C19}"/>
                  </a:ext>
                </a:extLst>
              </p:cNvPr>
              <p:cNvSpPr/>
              <p:nvPr/>
            </p:nvSpPr>
            <p:spPr bwMode="auto">
              <a:xfrm>
                <a:off x="10614378" y="501520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251D167-DF8F-419B-A659-D2E3D0BDC901}"/>
                  </a:ext>
                </a:extLst>
              </p:cNvPr>
              <p:cNvSpPr/>
              <p:nvPr/>
            </p:nvSpPr>
            <p:spPr bwMode="auto">
              <a:xfrm>
                <a:off x="8704206" y="624637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483AED15-DC52-4ECB-8625-D841A6278AE6}"/>
                  </a:ext>
                </a:extLst>
              </p:cNvPr>
              <p:cNvSpPr/>
              <p:nvPr/>
            </p:nvSpPr>
            <p:spPr bwMode="auto">
              <a:xfrm>
                <a:off x="6755896" y="5885468"/>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E6566B3-32BC-48D2-AF03-CC9B0265724E}"/>
                  </a:ext>
                </a:extLst>
              </p:cNvPr>
              <p:cNvSpPr/>
              <p:nvPr/>
            </p:nvSpPr>
            <p:spPr bwMode="auto">
              <a:xfrm>
                <a:off x="6182396" y="521629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A05BB6D0-B3EE-4E2D-BD39-93CD28C0BDC5}"/>
                  </a:ext>
                </a:extLst>
              </p:cNvPr>
              <p:cNvSpPr/>
              <p:nvPr/>
            </p:nvSpPr>
            <p:spPr bwMode="auto">
              <a:xfrm>
                <a:off x="5790907" y="492555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39BE191-E4FC-4C09-8EEF-60F7FD349B11}"/>
                  </a:ext>
                </a:extLst>
              </p:cNvPr>
              <p:cNvSpPr/>
              <p:nvPr/>
            </p:nvSpPr>
            <p:spPr bwMode="auto">
              <a:xfrm>
                <a:off x="6719799" y="98548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81427AC1-0619-402E-8205-DB7EC9FE4549}"/>
                  </a:ext>
                </a:extLst>
              </p:cNvPr>
              <p:cNvSpPr/>
              <p:nvPr/>
            </p:nvSpPr>
            <p:spPr bwMode="auto">
              <a:xfrm>
                <a:off x="7697446" y="636377"/>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088675C-B8DF-46AB-BD02-1BFB6E4EFBA8}"/>
                  </a:ext>
                </a:extLst>
              </p:cNvPr>
              <p:cNvSpPr/>
              <p:nvPr/>
            </p:nvSpPr>
            <p:spPr bwMode="auto">
              <a:xfrm>
                <a:off x="5525248"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C2B9566-1375-4123-92FA-6FE189742805}"/>
                  </a:ext>
                </a:extLst>
              </p:cNvPr>
              <p:cNvSpPr/>
              <p:nvPr/>
            </p:nvSpPr>
            <p:spPr bwMode="auto">
              <a:xfrm>
                <a:off x="5565069" y="27024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8A2083D-EEB5-4DC7-BB9D-45F2AA69079F}"/>
                  </a:ext>
                </a:extLst>
              </p:cNvPr>
              <p:cNvSpPr/>
              <p:nvPr/>
            </p:nvSpPr>
            <p:spPr bwMode="auto">
              <a:xfrm>
                <a:off x="5715528" y="320890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68">
            <a:extLst>
              <a:ext uri="{FF2B5EF4-FFF2-40B4-BE49-F238E27FC236}">
                <a16:creationId xmlns:a16="http://schemas.microsoft.com/office/drawing/2014/main" id="{0467AD42-6093-4335-BF06-385FD471610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553154" y="1985528"/>
            <a:ext cx="2132082" cy="565923"/>
          </a:xfrm>
          <a:prstGeom prst="rect">
            <a:avLst/>
          </a:prstGeom>
        </p:spPr>
      </p:pic>
      <p:sp>
        <p:nvSpPr>
          <p:cNvPr id="57" name="Rectangle 56">
            <a:extLst>
              <a:ext uri="{FF2B5EF4-FFF2-40B4-BE49-F238E27FC236}">
                <a16:creationId xmlns:a16="http://schemas.microsoft.com/office/drawing/2014/main" id="{38E0FEBE-02D5-4ACF-B8A2-7F0844D8A47E}"/>
              </a:ext>
            </a:extLst>
          </p:cNvPr>
          <p:cNvSpPr/>
          <p:nvPr/>
        </p:nvSpPr>
        <p:spPr>
          <a:xfrm>
            <a:off x="593344" y="2581011"/>
            <a:ext cx="2914870" cy="701731"/>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“When smart gadgets spy on you: Your home life is less private than you think”</a:t>
            </a:r>
          </a:p>
        </p:txBody>
      </p:sp>
      <p:sp>
        <p:nvSpPr>
          <p:cNvPr id="59" name="Rectangle 58">
            <a:extLst>
              <a:ext uri="{FF2B5EF4-FFF2-40B4-BE49-F238E27FC236}">
                <a16:creationId xmlns:a16="http://schemas.microsoft.com/office/drawing/2014/main" id="{AA3F34B5-82EC-44A6-829A-54ADB99B8707}"/>
              </a:ext>
            </a:extLst>
          </p:cNvPr>
          <p:cNvSpPr/>
          <p:nvPr/>
        </p:nvSpPr>
        <p:spPr>
          <a:xfrm>
            <a:off x="1852709" y="1365412"/>
            <a:ext cx="2512719" cy="526298"/>
          </a:xfrm>
          <a:prstGeom prst="rect">
            <a:avLst/>
          </a:prstGeom>
        </p:spPr>
        <p:txBody>
          <a:bodyPr wrap="square" lIns="0" tIns="0" rIns="0" bIns="0" anchor="ctr">
            <a:spAutoFit/>
          </a:bodyPr>
          <a:lstStyle/>
          <a:p>
            <a:pPr marL="108363" marR="0" lvl="0" indent="-108363" algn="l" defTabSz="760311" rtl="0" eaLnBrk="1" fontAlgn="base" latinLnBrk="0" hangingPunct="1">
              <a:lnSpc>
                <a:spcPct val="95000"/>
              </a:lnSpc>
              <a:spcBef>
                <a:spcPts val="0"/>
              </a:spcBef>
              <a:spcAft>
                <a:spcPts val="0"/>
              </a:spcAft>
              <a:buClrTx/>
              <a:buSzTx/>
              <a:buFontTx/>
              <a:buNone/>
              <a:tabLst/>
              <a:defRPr/>
            </a:pP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“Industrial IoT to equip new era of corporate intruders coming</a:t>
            </a:r>
            <a:b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b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 through devices”</a:t>
            </a:r>
          </a:p>
        </p:txBody>
      </p:sp>
      <p:sp>
        <p:nvSpPr>
          <p:cNvPr id="63" name="Rectangle 62">
            <a:extLst>
              <a:ext uri="{FF2B5EF4-FFF2-40B4-BE49-F238E27FC236}">
                <a16:creationId xmlns:a16="http://schemas.microsoft.com/office/drawing/2014/main" id="{25C3BB4C-8C38-40A6-8C1F-AE8A42BA9B44}"/>
              </a:ext>
            </a:extLst>
          </p:cNvPr>
          <p:cNvSpPr/>
          <p:nvPr/>
        </p:nvSpPr>
        <p:spPr>
          <a:xfrm>
            <a:off x="9099916" y="1082424"/>
            <a:ext cx="2512719" cy="738664"/>
          </a:xfrm>
          <a:prstGeom prst="rect">
            <a:avLst/>
          </a:prstGeom>
        </p:spPr>
        <p:txBody>
          <a:bodyPr wrap="square" lIns="0" tIns="0" rIns="0" bIns="0" anchor="ctr">
            <a:spAutoFit/>
          </a:bodyPr>
          <a:lstStyle/>
          <a:p>
            <a:pPr marL="60954" marR="0" lvl="0" indent="-60954" algn="l" defTabSz="760311"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Cyberattacks On IOT Devices Surge 300% In 2019, ‘Measured In Billions’, Report Claims</a:t>
            </a:r>
          </a:p>
          <a:p>
            <a:pPr marL="60954" marR="0" lvl="0" indent="-60954" algn="l" defTabSz="760311"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14" normalizeH="0" baseline="0" noProof="0">
              <a:ln>
                <a:noFill/>
              </a:ln>
              <a:solidFill>
                <a:srgbClr val="FFFFFF"/>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0BA71C82-9C66-412E-B541-A53AFCBD96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C4DEA9B-237F-4DB1-81E7-78D83B5858CB}"/>
                </a:ext>
              </a:extLst>
            </p:cNvPr>
            <p:cNvSpPr/>
            <p:nvPr/>
          </p:nvSpPr>
          <p:spPr bwMode="auto">
            <a:xfrm>
              <a:off x="0" y="662940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5565D9-E6E0-48A7-9ECA-D6902CDD584D}"/>
                </a:ext>
              </a:extLst>
            </p:cNvPr>
            <p:cNvSpPr/>
            <p:nvPr/>
          </p:nvSpPr>
          <p:spPr bwMode="auto">
            <a:xfrm>
              <a:off x="0" y="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1603319-503E-47CD-9754-D8782136F0FD}"/>
                </a:ext>
              </a:extLst>
            </p:cNvPr>
            <p:cNvSpPr/>
            <p:nvPr/>
          </p:nvSpPr>
          <p:spPr bwMode="auto">
            <a:xfrm>
              <a:off x="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7841A1-8A81-4758-A9FC-9CE8B8F22F8D}"/>
                </a:ext>
              </a:extLst>
            </p:cNvPr>
            <p:cNvSpPr/>
            <p:nvPr/>
          </p:nvSpPr>
          <p:spPr bwMode="auto">
            <a:xfrm>
              <a:off x="1196340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62958C62-C28A-410B-8D7F-77F4A4D2E040}"/>
              </a:ext>
            </a:extLst>
          </p:cNvPr>
          <p:cNvSpPr/>
          <p:nvPr/>
        </p:nvSpPr>
        <p:spPr>
          <a:xfrm>
            <a:off x="3926351" y="4160236"/>
            <a:ext cx="2454217" cy="560153"/>
          </a:xfrm>
          <a:prstGeom prst="rect">
            <a:avLst/>
          </a:prstGeom>
        </p:spPr>
        <p:txBody>
          <a:bodyPr wrap="square" lIns="0">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Lurking Danger of Medical Device Hackers”</a:t>
            </a:r>
          </a:p>
        </p:txBody>
      </p:sp>
      <p:sp>
        <p:nvSpPr>
          <p:cNvPr id="64" name="Rectangle 63">
            <a:extLst>
              <a:ext uri="{FF2B5EF4-FFF2-40B4-BE49-F238E27FC236}">
                <a16:creationId xmlns:a16="http://schemas.microsoft.com/office/drawing/2014/main" id="{54BBCD0B-3150-4903-A3D0-21B8AA179DF0}"/>
              </a:ext>
            </a:extLst>
          </p:cNvPr>
          <p:cNvSpPr/>
          <p:nvPr/>
        </p:nvSpPr>
        <p:spPr>
          <a:xfrm>
            <a:off x="6385742" y="2062738"/>
            <a:ext cx="3022099" cy="467820"/>
          </a:xfrm>
          <a:prstGeom prst="rect">
            <a:avLst/>
          </a:prstGeom>
        </p:spPr>
        <p:txBody>
          <a:bodyPr wrap="square" lIns="0" tIns="0" rIns="0" bIns="0" anchor="ctr">
            <a:spAutoFit/>
          </a:bodyPr>
          <a:lstStyle/>
          <a:p>
            <a:pPr marL="121908" marR="0" lvl="0" indent="-12190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IoT ransomware threat is more serious than you think”</a:t>
            </a:r>
          </a:p>
        </p:txBody>
      </p:sp>
      <p:sp>
        <p:nvSpPr>
          <p:cNvPr id="66" name="Rectangle 65">
            <a:extLst>
              <a:ext uri="{FF2B5EF4-FFF2-40B4-BE49-F238E27FC236}">
                <a16:creationId xmlns:a16="http://schemas.microsoft.com/office/drawing/2014/main" id="{F916F71B-4BFA-4F76-B2AF-E199BE4C9B8F}"/>
              </a:ext>
            </a:extLst>
          </p:cNvPr>
          <p:cNvSpPr/>
          <p:nvPr/>
        </p:nvSpPr>
        <p:spPr>
          <a:xfrm>
            <a:off x="6624626" y="5228174"/>
            <a:ext cx="4316302" cy="584775"/>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20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“Hackers exploit casino’s smart thermometer to steal database info”</a:t>
            </a:r>
          </a:p>
        </p:txBody>
      </p:sp>
      <p:sp>
        <p:nvSpPr>
          <p:cNvPr id="67" name="Rectangle 66">
            <a:extLst>
              <a:ext uri="{FF2B5EF4-FFF2-40B4-BE49-F238E27FC236}">
                <a16:creationId xmlns:a16="http://schemas.microsoft.com/office/drawing/2014/main" id="{AC75AC41-8597-4F16-B64D-6A0E3CE0A1DB}"/>
              </a:ext>
            </a:extLst>
          </p:cNvPr>
          <p:cNvSpPr/>
          <p:nvPr/>
        </p:nvSpPr>
        <p:spPr>
          <a:xfrm>
            <a:off x="1387853" y="5626310"/>
            <a:ext cx="3363131" cy="467820"/>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“Hacking critical infrastructure via a vending machine? The IOT reality”</a:t>
            </a:r>
          </a:p>
        </p:txBody>
      </p:sp>
      <p:sp>
        <p:nvSpPr>
          <p:cNvPr id="71" name="Rectangle 70">
            <a:extLst>
              <a:ext uri="{FF2B5EF4-FFF2-40B4-BE49-F238E27FC236}">
                <a16:creationId xmlns:a16="http://schemas.microsoft.com/office/drawing/2014/main" id="{C5230933-119C-46CC-A6DB-4E040CD69FD4}"/>
              </a:ext>
            </a:extLst>
          </p:cNvPr>
          <p:cNvSpPr/>
          <p:nvPr/>
        </p:nvSpPr>
        <p:spPr>
          <a:xfrm>
            <a:off x="8392794" y="3740819"/>
            <a:ext cx="3298385" cy="409343"/>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400" b="1" i="0" u="none" strike="noStrike" kern="1200" cap="none" spc="-14" normalizeH="0" baseline="0" noProof="0">
                <a:ln>
                  <a:noFill/>
                </a:ln>
                <a:solidFill>
                  <a:srgbClr val="FFFFFF"/>
                </a:solidFill>
                <a:effectLst/>
                <a:highlight>
                  <a:srgbClr val="000000"/>
                </a:highlight>
                <a:uLnTx/>
                <a:uFillTx/>
                <a:latin typeface="Segoe UI Light" panose="020B0502040204020203" pitchFamily="34" charset="0"/>
                <a:ea typeface="+mn-ea"/>
                <a:cs typeface="Segoe UI Light" panose="020B0502040204020203" pitchFamily="34" charset="0"/>
              </a:rPr>
              <a:t>“</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Webcam firm recalls hackable devices after mighty </a:t>
            </a:r>
            <a:r>
              <a:rPr kumimoji="0" lang="en-US" sz="1400" b="1" i="0" u="none" strike="noStrike" kern="1200" cap="none" spc="0" normalizeH="0" baseline="0" noProof="0" err="1">
                <a:ln>
                  <a:noFill/>
                </a:ln>
                <a:solidFill>
                  <a:srgbClr val="FFFFFF"/>
                </a:solidFill>
                <a:effectLst/>
                <a:highlight>
                  <a:srgbClr val="000000"/>
                </a:highlight>
                <a:uLnTx/>
                <a:uFillTx/>
                <a:latin typeface="Segoe UI"/>
                <a:ea typeface="+mn-ea"/>
                <a:cs typeface="Segoe UI Light" panose="020B0502040204020203" pitchFamily="34" charset="0"/>
              </a:rPr>
              <a:t>Mirai</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 botnet attack</a:t>
            </a:r>
            <a:r>
              <a:rPr kumimoji="0" lang="en-US" sz="1400" b="1" i="0" u="none" strike="noStrike" kern="1200" cap="none" spc="-14"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a:t>
            </a:r>
          </a:p>
        </p:txBody>
      </p:sp>
      <p:pic>
        <p:nvPicPr>
          <p:cNvPr id="3" name="Picture 2">
            <a:extLst>
              <a:ext uri="{FF2B5EF4-FFF2-40B4-BE49-F238E27FC236}">
                <a16:creationId xmlns:a16="http://schemas.microsoft.com/office/drawing/2014/main" id="{1378D708-0C0D-4D3C-A58F-524745B3DE8E}"/>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
                    </a14:imgEffect>
                  </a14:imgLayer>
                </a14:imgProps>
              </a:ext>
            </a:extLst>
          </a:blip>
          <a:stretch>
            <a:fillRect/>
          </a:stretch>
        </p:blipFill>
        <p:spPr>
          <a:xfrm>
            <a:off x="5993484" y="814198"/>
            <a:ext cx="2418458" cy="478653"/>
          </a:xfrm>
          <a:prstGeom prst="rect">
            <a:avLst/>
          </a:prstGeom>
        </p:spPr>
      </p:pic>
      <p:pic>
        <p:nvPicPr>
          <p:cNvPr id="51" name="Picture 50">
            <a:extLst>
              <a:ext uri="{FF2B5EF4-FFF2-40B4-BE49-F238E27FC236}">
                <a16:creationId xmlns:a16="http://schemas.microsoft.com/office/drawing/2014/main" id="{2F6374B1-9B76-4067-ABAB-F5CED3D9F7E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04939" y="446424"/>
            <a:ext cx="1844657" cy="537157"/>
          </a:xfrm>
          <a:prstGeom prst="rect">
            <a:avLst/>
          </a:prstGeom>
        </p:spPr>
      </p:pic>
      <p:pic>
        <p:nvPicPr>
          <p:cNvPr id="52" name="Picture 51">
            <a:extLst>
              <a:ext uri="{FF2B5EF4-FFF2-40B4-BE49-F238E27FC236}">
                <a16:creationId xmlns:a16="http://schemas.microsoft.com/office/drawing/2014/main" id="{F4641545-E50F-48DA-A250-1C6156C8E1B7}"/>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9975477" y="2658914"/>
            <a:ext cx="1867724" cy="495754"/>
          </a:xfrm>
          <a:prstGeom prst="rect">
            <a:avLst/>
          </a:prstGeom>
        </p:spPr>
      </p:pic>
    </p:spTree>
    <p:extLst>
      <p:ext uri="{BB962C8B-B14F-4D97-AF65-F5344CB8AC3E}">
        <p14:creationId xmlns:p14="http://schemas.microsoft.com/office/powerpoint/2010/main" val="171894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35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350"/>
                                        <p:tgtEl>
                                          <p:spTgt spid="5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350"/>
                                        <p:tgtEl>
                                          <p:spTgt spid="6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350"/>
                                        <p:tgtEl>
                                          <p:spTgt spid="62"/>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50"/>
                                        <p:tgtEl>
                                          <p:spTgt spid="6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350"/>
                                        <p:tgtEl>
                                          <p:spTgt spid="67"/>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350"/>
                                        <p:tgtEl>
                                          <p:spTgt spid="71"/>
                                        </p:tgtEl>
                                      </p:cBhvr>
                                    </p:animEffect>
                                  </p:childTnLst>
                                </p:cTn>
                              </p:par>
                              <p:par>
                                <p:cTn id="29" presetID="10" presetClass="entr" presetSubtype="0" fill="hold" nodeType="withEffect">
                                  <p:stCondLst>
                                    <p:cond delay="16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350"/>
                                        <p:tgtEl>
                                          <p:spTgt spid="51"/>
                                        </p:tgtEl>
                                      </p:cBhvr>
                                    </p:animEffect>
                                  </p:childTnLst>
                                </p:cTn>
                              </p:par>
                              <p:par>
                                <p:cTn id="32" presetID="10" presetClass="entr" presetSubtype="0" fill="hold" nodeType="withEffect">
                                  <p:stCondLst>
                                    <p:cond delay="18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350"/>
                                        <p:tgtEl>
                                          <p:spTgt spid="3"/>
                                        </p:tgtEl>
                                      </p:cBhvr>
                                    </p:animEffect>
                                  </p:childTnLst>
                                </p:cTn>
                              </p:par>
                              <p:par>
                                <p:cTn id="35" presetID="10" presetClass="entr" presetSubtype="0" fill="hold" nodeType="withEffect">
                                  <p:stCondLst>
                                    <p:cond delay="2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10" presetClass="entr" presetSubtype="0" fill="hold" nodeType="withEffect">
                                  <p:stCondLst>
                                    <p:cond delay="2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3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3" grpId="0"/>
      <p:bldP spid="62" grpId="0"/>
      <p:bldP spid="64" grpId="0"/>
      <p:bldP spid="66" grpId="0"/>
      <p:bldP spid="67"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 Fish Tank">
            <a:extLst>
              <a:ext uri="{FF2B5EF4-FFF2-40B4-BE49-F238E27FC236}">
                <a16:creationId xmlns:a16="http://schemas.microsoft.com/office/drawing/2014/main" id="{BBAAFFBA-4323-4106-87FF-C4B2E6715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50" y="1252053"/>
            <a:ext cx="6560499" cy="435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B0B97-8FEE-4139-ADD1-EA9BCF571AE4}"/>
              </a:ext>
            </a:extLst>
          </p:cNvPr>
          <p:cNvSpPr>
            <a:spLocks noGrp="1"/>
          </p:cNvSpPr>
          <p:nvPr>
            <p:ph type="title"/>
          </p:nvPr>
        </p:nvSpPr>
        <p:spPr/>
        <p:txBody>
          <a:bodyPr/>
          <a:lstStyle/>
          <a:p>
            <a:pPr algn="ctr"/>
            <a:r>
              <a:rPr lang="en-US"/>
              <a:t>Casino Fish Tank Attack</a:t>
            </a:r>
            <a:endParaRPr lang="en-AU"/>
          </a:p>
        </p:txBody>
      </p:sp>
      <p:sp>
        <p:nvSpPr>
          <p:cNvPr id="5" name="Content Placeholder 4">
            <a:extLst>
              <a:ext uri="{FF2B5EF4-FFF2-40B4-BE49-F238E27FC236}">
                <a16:creationId xmlns:a16="http://schemas.microsoft.com/office/drawing/2014/main" id="{5343BE81-FD96-42FA-AC49-7BE21CC939C7}"/>
              </a:ext>
            </a:extLst>
          </p:cNvPr>
          <p:cNvSpPr>
            <a:spLocks noGrp="1"/>
          </p:cNvSpPr>
          <p:nvPr>
            <p:ph sz="quarter" idx="10"/>
          </p:nvPr>
        </p:nvSpPr>
        <p:spPr>
          <a:xfrm>
            <a:off x="586580" y="5846802"/>
            <a:ext cx="11018838" cy="430887"/>
          </a:xfrm>
        </p:spPr>
        <p:txBody>
          <a:bodyPr/>
          <a:lstStyle/>
          <a:p>
            <a:pPr algn="ctr"/>
            <a:r>
              <a:rPr lang="en-US">
                <a:hlinkClick r:id="rId4"/>
              </a:rPr>
              <a:t>Criminals Hacked A Fish Tank To Steal Data From A Casino</a:t>
            </a:r>
            <a:endParaRPr lang="en-US"/>
          </a:p>
        </p:txBody>
      </p:sp>
    </p:spTree>
    <p:extLst>
      <p:ext uri="{BB962C8B-B14F-4D97-AF65-F5344CB8AC3E}">
        <p14:creationId xmlns:p14="http://schemas.microsoft.com/office/powerpoint/2010/main" val="3109176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81B-63E6-42E7-818B-633A80C1879C}"/>
              </a:ext>
            </a:extLst>
          </p:cNvPr>
          <p:cNvSpPr>
            <a:spLocks noGrp="1"/>
          </p:cNvSpPr>
          <p:nvPr>
            <p:ph type="title"/>
          </p:nvPr>
        </p:nvSpPr>
        <p:spPr/>
        <p:txBody>
          <a:bodyPr/>
          <a:lstStyle/>
          <a:p>
            <a:r>
              <a:rPr lang="en-AU"/>
              <a:t>Mitigating Security Risks</a:t>
            </a:r>
          </a:p>
        </p:txBody>
      </p:sp>
      <p:sp>
        <p:nvSpPr>
          <p:cNvPr id="3" name="TextBox 2">
            <a:extLst>
              <a:ext uri="{FF2B5EF4-FFF2-40B4-BE49-F238E27FC236}">
                <a16:creationId xmlns:a16="http://schemas.microsoft.com/office/drawing/2014/main" id="{C85403CD-02AB-4815-9BCE-A8C1E4B39385}"/>
              </a:ext>
            </a:extLst>
          </p:cNvPr>
          <p:cNvSpPr txBox="1"/>
          <p:nvPr/>
        </p:nvSpPr>
        <p:spPr>
          <a:xfrm>
            <a:off x="585216" y="4030810"/>
            <a:ext cx="3701463"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gradFill>
                  <a:gsLst>
                    <a:gs pos="2917">
                      <a:schemeClr val="tx1"/>
                    </a:gs>
                    <a:gs pos="30000">
                      <a:schemeClr val="tx1"/>
                    </a:gs>
                  </a:gsLst>
                  <a:lin ang="5400000" scaled="0"/>
                </a:gradFill>
              </a:rPr>
              <a:t>Complex, Expensive, Ongoing</a:t>
            </a:r>
          </a:p>
        </p:txBody>
      </p:sp>
    </p:spTree>
    <p:extLst>
      <p:ext uri="{BB962C8B-B14F-4D97-AF65-F5344CB8AC3E}">
        <p14:creationId xmlns:p14="http://schemas.microsoft.com/office/powerpoint/2010/main" val="249445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8"/>
  <p:tag name="AS_OS" val="Microsoft Windows NT 6.2.9200.0"/>
  <p:tag name="AS_RELEASE_DATE" val="2020.05.14"/>
  <p:tag name="AS_TITLE" val="Aspose.Slides for .NET Standard 2.0"/>
  <p:tag name="AS_VERSION" val="2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4253</Words>
  <Application>Microsoft Office PowerPoint</Application>
  <PresentationFormat>Widescreen</PresentationFormat>
  <Paragraphs>569</Paragraphs>
  <Slides>42</Slides>
  <Notes>42</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42</vt:i4>
      </vt:variant>
    </vt:vector>
  </HeadingPairs>
  <TitlesOfParts>
    <vt:vector size="61" baseType="lpstr">
      <vt:lpstr>-apple-system</vt:lpstr>
      <vt:lpstr>Arial</vt:lpstr>
      <vt:lpstr>Bitter</vt:lpstr>
      <vt:lpstr>Calibri</vt:lpstr>
      <vt:lpstr>Calibri Light</vt:lpstr>
      <vt:lpstr>Consolas</vt:lpstr>
      <vt:lpstr>Graphik Meetup</vt:lpstr>
      <vt:lpstr>Helvetica Neue</vt:lpstr>
      <vt:lpstr>Open Sans</vt:lpstr>
      <vt:lpstr>Segoe UI</vt:lpstr>
      <vt:lpstr>Segoe UI Light</vt:lpstr>
      <vt:lpstr>Segoe UI Semibold</vt:lpstr>
      <vt:lpstr>Segoe UI Semilight</vt:lpstr>
      <vt:lpstr>Segoe UI Semilight (Headings)</vt:lpstr>
      <vt:lpstr>Verdana</vt:lpstr>
      <vt:lpstr>Wingdings</vt:lpstr>
      <vt:lpstr>Microsoft_Learn_White_Template</vt:lpstr>
      <vt:lpstr>Microsoft_Learn_White_Template</vt:lpstr>
      <vt:lpstr>Office Theme</vt:lpstr>
      <vt:lpstr>PowerPoint Presentation</vt:lpstr>
      <vt:lpstr>Building highly secure IoT Solutions with Azure Sphere, Azure RTOS, and IoT Central</vt:lpstr>
      <vt:lpstr>/learn</vt:lpstr>
      <vt:lpstr>Q &amp; A</vt:lpstr>
      <vt:lpstr>Agenda</vt:lpstr>
      <vt:lpstr>Lab scenario: Measuring a lab environment</vt:lpstr>
      <vt:lpstr>PowerPoint Presentation</vt:lpstr>
      <vt:lpstr>Casino Fish Tank Attack</vt:lpstr>
      <vt:lpstr>Mitigating Security Risks</vt:lpstr>
      <vt:lpstr>The 7 properties of highly secured devices Is your device highly secured or does it just have some security features?</vt:lpstr>
      <vt:lpstr>Azure Sphere 3 components implement the 7 properties</vt:lpstr>
      <vt:lpstr>Azure Sphere Microcontroller Silicon Design</vt:lpstr>
      <vt:lpstr>Azure Sphere Developer Boards</vt:lpstr>
      <vt:lpstr>PowerPoint Presentation</vt:lpstr>
      <vt:lpstr>PowerPoint Presentation</vt:lpstr>
      <vt:lpstr>Components needed</vt:lpstr>
      <vt:lpstr>Connecting the lab monitor to Azure IoT Central</vt:lpstr>
      <vt:lpstr>PowerPoint Presentation</vt:lpstr>
      <vt:lpstr>Azure IoT Central Building Blocks</vt:lpstr>
      <vt:lpstr>Demo   Create an IoT Central Template</vt:lpstr>
      <vt:lpstr>Secure IoT with Azure Sphere, Azure RTOS and IoT Central</vt:lpstr>
      <vt:lpstr>Demo   Stream telemetry to Azure IoT Central</vt:lpstr>
      <vt:lpstr>Control lab lights with Azure IoT Central Commands</vt:lpstr>
      <vt:lpstr>IoT Central Commands</vt:lpstr>
      <vt:lpstr>Demo  Lab light control with  Azure IoT Central Commands</vt:lpstr>
      <vt:lpstr>Setting Lab Environment Sensor rate with  Azure IoT Central Properties</vt:lpstr>
      <vt:lpstr>IoT Central Properties</vt:lpstr>
      <vt:lpstr>Demo  Setting Lab Environment Sensor rate Azure IoT Central Properties</vt:lpstr>
      <vt:lpstr>Knowledge Check</vt:lpstr>
      <vt:lpstr>Question 1</vt:lpstr>
      <vt:lpstr>Question 1</vt:lpstr>
      <vt:lpstr>Question 2</vt:lpstr>
      <vt:lpstr>Question 2</vt:lpstr>
      <vt:lpstr>Summary</vt:lpstr>
      <vt:lpstr>Summary</vt:lpstr>
      <vt:lpstr>/learn</vt:lpstr>
      <vt:lpstr>Upcoming sessions       Mark your calendar</vt:lpstr>
      <vt:lpstr>Q &amp; A</vt:lpstr>
      <vt:lpstr>PowerPoint Presentation</vt:lpstr>
      <vt:lpstr>PowerPoint Presentation</vt:lpstr>
      <vt:lpstr>Azure Sphere Developer Boards</vt:lpstr>
      <vt:lpstr>Secure IoT with Azure Sphere, Azure RTOS and IoT Central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at Microsoft</dc:creator>
  <cp:lastModifiedBy>Dave Glover</cp:lastModifiedBy>
  <cp:revision>9</cp:revision>
  <cp:lastPrinted>2020-10-20T19:20:01Z</cp:lastPrinted>
  <dcterms:created xsi:type="dcterms:W3CDTF">2020-09-28T23:09:32Z</dcterms:created>
  <dcterms:modified xsi:type="dcterms:W3CDTF">2020-10-30T03:47:07Z</dcterms:modified>
</cp:coreProperties>
</file>